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4"/>
  </p:sldMasterIdLst>
  <p:notesMasterIdLst>
    <p:notesMasterId r:id="rId13"/>
  </p:notesMasterIdLst>
  <p:sldIdLst>
    <p:sldId id="307" r:id="rId5"/>
    <p:sldId id="321" r:id="rId6"/>
    <p:sldId id="315" r:id="rId7"/>
    <p:sldId id="317" r:id="rId8"/>
    <p:sldId id="322" r:id="rId9"/>
    <p:sldId id="323" r:id="rId10"/>
    <p:sldId id="324" r:id="rId11"/>
    <p:sldId id="311"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3" autoAdjust="0"/>
    <p:restoredTop sz="71977" autoAdjust="0"/>
  </p:normalViewPr>
  <p:slideViewPr>
    <p:cSldViewPr snapToGrid="0">
      <p:cViewPr varScale="1">
        <p:scale>
          <a:sx n="84" d="100"/>
          <a:sy n="84" d="100"/>
        </p:scale>
        <p:origin x="2430" y="78"/>
      </p:cViewPr>
      <p:guideLst/>
    </p:cSldViewPr>
  </p:slideViewPr>
  <p:outlineViewPr>
    <p:cViewPr>
      <p:scale>
        <a:sx n="33" d="100"/>
        <a:sy n="33" d="100"/>
      </p:scale>
      <p:origin x="0" y="-564"/>
    </p:cViewPr>
  </p:outlineViewPr>
  <p:notesTextViewPr>
    <p:cViewPr>
      <p:scale>
        <a:sx n="100" d="100"/>
        <a:sy n="100" d="100"/>
      </p:scale>
      <p:origin x="0" y="0"/>
    </p:cViewPr>
  </p:notesTextViewPr>
  <p:notesViewPr>
    <p:cSldViewPr snapToGrid="0">
      <p:cViewPr varScale="1">
        <p:scale>
          <a:sx n="67" d="100"/>
          <a:sy n="67" d="100"/>
        </p:scale>
        <p:origin x="2748" y="84"/>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notesMaster" Target="notesMasters/notesMaster1.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viewProps" Target="viewProp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6434"/>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6434"/>
          </a:xfrm>
          <a:prstGeom prst="rect">
            <a:avLst/>
          </a:prstGeom>
        </p:spPr>
        <p:txBody>
          <a:bodyPr vert="horz" lIns="93177" tIns="46589" rIns="93177" bIns="46589" rtlCol="0"/>
          <a:lstStyle>
            <a:lvl1pPr algn="r">
              <a:defRPr sz="1200"/>
            </a:lvl1pPr>
          </a:lstStyle>
          <a:p>
            <a:fld id="{D0127139-6483-4058-A238-15789974CC60}" type="datetimeFigureOut">
              <a:rPr lang="en-US" smtClean="0"/>
              <a:t>3/22/2019</a:t>
            </a:fld>
            <a:endParaRPr lang="en-US"/>
          </a:p>
        </p:txBody>
      </p:sp>
      <p:sp>
        <p:nvSpPr>
          <p:cNvPr id="4" name="Slide Image Placeholder 3"/>
          <p:cNvSpPr>
            <a:spLocks noGrp="1" noRot="1" noChangeAspect="1"/>
          </p:cNvSpPr>
          <p:nvPr>
            <p:ph type="sldImg" idx="2"/>
          </p:nvPr>
        </p:nvSpPr>
        <p:spPr>
          <a:xfrm>
            <a:off x="1414463" y="1162050"/>
            <a:ext cx="4181475" cy="313690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73892"/>
            <a:ext cx="5608320" cy="3660458"/>
          </a:xfrm>
          <a:prstGeom prst="rect">
            <a:avLst/>
          </a:prstGeom>
        </p:spPr>
        <p:txBody>
          <a:bodyPr vert="horz" lIns="93177" tIns="46589" rIns="93177" bIns="46589" rtlCol="0"/>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6" name="Footer Placeholder 5"/>
          <p:cNvSpPr>
            <a:spLocks noGrp="1"/>
          </p:cNvSpPr>
          <p:nvPr>
            <p:ph type="ftr" sz="quarter" idx="4"/>
          </p:nvPr>
        </p:nvSpPr>
        <p:spPr>
          <a:xfrm>
            <a:off x="0" y="8829967"/>
            <a:ext cx="3037840" cy="466433"/>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6433"/>
          </a:xfrm>
          <a:prstGeom prst="rect">
            <a:avLst/>
          </a:prstGeom>
        </p:spPr>
        <p:txBody>
          <a:bodyPr vert="horz" lIns="93177" tIns="46589" rIns="93177" bIns="46589" rtlCol="0" anchor="b"/>
          <a:lstStyle>
            <a:lvl1pPr algn="r">
              <a:defRPr sz="1200"/>
            </a:lvl1pPr>
          </a:lstStyle>
          <a:p>
            <a:fld id="{4B3246EE-DFBD-43EC-BFCD-396B1015350C}" type="slidenum">
              <a:rPr lang="en-US" smtClean="0"/>
              <a:t>‹#›</a:t>
            </a:fld>
            <a:endParaRPr lang="en-US"/>
          </a:p>
        </p:txBody>
      </p:sp>
    </p:spTree>
    <p:extLst>
      <p:ext uri="{BB962C8B-B14F-4D97-AF65-F5344CB8AC3E}">
        <p14:creationId xmlns:p14="http://schemas.microsoft.com/office/powerpoint/2010/main" val="1600126080"/>
      </p:ext>
    </p:extLst>
  </p:cSld>
  <p:clrMap bg1="lt1" tx1="dk1" bg2="lt2" tx2="dk2" accent1="accent1" accent2="accent2" accent3="accent3" accent4="accent4" accent5="accent5" accent6="accent6" hlink="hlink" folHlink="folHlink"/>
  <p:notesStyle>
    <a:lvl1pPr marL="0" algn="l" defTabSz="914400" rtl="0" eaLnBrk="1" latinLnBrk="0" hangingPunct="1">
      <a:defRPr sz="1100" kern="1200">
        <a:solidFill>
          <a:schemeClr val="tx1"/>
        </a:solidFill>
        <a:latin typeface="+mn-lt"/>
        <a:ea typeface="+mn-ea"/>
        <a:cs typeface="+mn-cs"/>
      </a:defRPr>
    </a:lvl1pPr>
    <a:lvl2pPr marL="457200" algn="l" defTabSz="914400" rtl="0" eaLnBrk="1" latinLnBrk="0" hangingPunct="1">
      <a:defRPr sz="1100" kern="1200">
        <a:solidFill>
          <a:schemeClr val="tx1"/>
        </a:solidFill>
        <a:latin typeface="+mn-lt"/>
        <a:ea typeface="+mn-ea"/>
        <a:cs typeface="+mn-cs"/>
      </a:defRPr>
    </a:lvl2pPr>
    <a:lvl3pPr marL="914400" algn="l" defTabSz="914400" rtl="0" eaLnBrk="1" latinLnBrk="0" hangingPunct="1">
      <a:defRPr sz="1100" kern="1200">
        <a:solidFill>
          <a:schemeClr val="tx1"/>
        </a:solidFill>
        <a:latin typeface="+mn-lt"/>
        <a:ea typeface="+mn-ea"/>
        <a:cs typeface="+mn-cs"/>
      </a:defRPr>
    </a:lvl3pPr>
    <a:lvl4pPr marL="1371600" algn="l" defTabSz="914400" rtl="0" eaLnBrk="1" latinLnBrk="0" hangingPunct="1">
      <a:defRPr sz="1100" kern="1200">
        <a:solidFill>
          <a:schemeClr val="tx1"/>
        </a:solidFill>
        <a:latin typeface="+mn-lt"/>
        <a:ea typeface="+mn-ea"/>
        <a:cs typeface="+mn-cs"/>
      </a:defRPr>
    </a:lvl4pPr>
    <a:lvl5pPr marL="1828800" algn="l" defTabSz="914400" rtl="0" eaLnBrk="1" latinLnBrk="0" hangingPunct="1">
      <a:defRPr sz="11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1</a:t>
            </a:fld>
            <a:endParaRPr lang="en-US"/>
          </a:p>
        </p:txBody>
      </p:sp>
    </p:spTree>
    <p:extLst>
      <p:ext uri="{BB962C8B-B14F-4D97-AF65-F5344CB8AC3E}">
        <p14:creationId xmlns:p14="http://schemas.microsoft.com/office/powerpoint/2010/main" val="27111448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2</a:t>
            </a:fld>
            <a:endParaRPr lang="en-US"/>
          </a:p>
        </p:txBody>
      </p:sp>
    </p:spTree>
    <p:extLst>
      <p:ext uri="{BB962C8B-B14F-4D97-AF65-F5344CB8AC3E}">
        <p14:creationId xmlns:p14="http://schemas.microsoft.com/office/powerpoint/2010/main" val="9637810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aseline="0" dirty="0" smtClean="0"/>
          </a:p>
        </p:txBody>
      </p:sp>
      <p:sp>
        <p:nvSpPr>
          <p:cNvPr id="4" name="Slide Number Placeholder 3"/>
          <p:cNvSpPr>
            <a:spLocks noGrp="1"/>
          </p:cNvSpPr>
          <p:nvPr>
            <p:ph type="sldNum" sz="quarter" idx="10"/>
          </p:nvPr>
        </p:nvSpPr>
        <p:spPr/>
        <p:txBody>
          <a:bodyPr/>
          <a:lstStyle/>
          <a:p>
            <a:fld id="{4B3246EE-DFBD-43EC-BFCD-396B1015350C}" type="slidenum">
              <a:rPr lang="en-US" smtClean="0"/>
              <a:t>3</a:t>
            </a:fld>
            <a:endParaRPr lang="en-US"/>
          </a:p>
        </p:txBody>
      </p:sp>
    </p:spTree>
    <p:extLst>
      <p:ext uri="{BB962C8B-B14F-4D97-AF65-F5344CB8AC3E}">
        <p14:creationId xmlns:p14="http://schemas.microsoft.com/office/powerpoint/2010/main" val="408265599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4</a:t>
            </a:fld>
            <a:endParaRPr lang="en-US"/>
          </a:p>
        </p:txBody>
      </p:sp>
    </p:spTree>
    <p:extLst>
      <p:ext uri="{BB962C8B-B14F-4D97-AF65-F5344CB8AC3E}">
        <p14:creationId xmlns:p14="http://schemas.microsoft.com/office/powerpoint/2010/main" val="78816704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5</a:t>
            </a:fld>
            <a:endParaRPr lang="en-US"/>
          </a:p>
        </p:txBody>
      </p:sp>
    </p:spTree>
    <p:extLst>
      <p:ext uri="{BB962C8B-B14F-4D97-AF65-F5344CB8AC3E}">
        <p14:creationId xmlns:p14="http://schemas.microsoft.com/office/powerpoint/2010/main" val="128644503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6</a:t>
            </a:fld>
            <a:endParaRPr lang="en-US"/>
          </a:p>
        </p:txBody>
      </p:sp>
    </p:spTree>
    <p:extLst>
      <p:ext uri="{BB962C8B-B14F-4D97-AF65-F5344CB8AC3E}">
        <p14:creationId xmlns:p14="http://schemas.microsoft.com/office/powerpoint/2010/main" val="239510097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7</a:t>
            </a:fld>
            <a:endParaRPr lang="en-US"/>
          </a:p>
        </p:txBody>
      </p:sp>
    </p:spTree>
    <p:extLst>
      <p:ext uri="{BB962C8B-B14F-4D97-AF65-F5344CB8AC3E}">
        <p14:creationId xmlns:p14="http://schemas.microsoft.com/office/powerpoint/2010/main" val="82233593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4B3246EE-DFBD-43EC-BFCD-396B1015350C}" type="slidenum">
              <a:rPr lang="en-US" smtClean="0"/>
              <a:t>8</a:t>
            </a:fld>
            <a:endParaRPr lang="en-US"/>
          </a:p>
        </p:txBody>
      </p:sp>
    </p:spTree>
    <p:extLst>
      <p:ext uri="{BB962C8B-B14F-4D97-AF65-F5344CB8AC3E}">
        <p14:creationId xmlns:p14="http://schemas.microsoft.com/office/powerpoint/2010/main" val="405328100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16" name="Picture 15"/>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 y="13450"/>
            <a:ext cx="9143998" cy="6857999"/>
          </a:xfrm>
          <a:prstGeom prst="rect">
            <a:avLst/>
          </a:prstGeom>
        </p:spPr>
      </p:pic>
      <p:sp>
        <p:nvSpPr>
          <p:cNvPr id="2" name="Title 1"/>
          <p:cNvSpPr>
            <a:spLocks noGrp="1"/>
          </p:cNvSpPr>
          <p:nvPr>
            <p:ph type="ctrTitle"/>
          </p:nvPr>
        </p:nvSpPr>
        <p:spPr>
          <a:xfrm>
            <a:off x="1143000" y="1122363"/>
            <a:ext cx="6858000" cy="2387600"/>
          </a:xfrm>
        </p:spPr>
        <p:txBody>
          <a:bodyPr anchor="b"/>
          <a:lstStyle>
            <a:lvl1pPr algn="ctr">
              <a:defRPr sz="4500"/>
            </a:lvl1pPr>
          </a:lstStyle>
          <a:p>
            <a:r>
              <a:rPr lang="en-US" smtClean="0"/>
              <a:t>Click to edit Master title style</a:t>
            </a:r>
            <a:endParaRPr lang="en-US"/>
          </a:p>
        </p:txBody>
      </p:sp>
      <p:sp>
        <p:nvSpPr>
          <p:cNvPr id="3" name="Subtitle 2"/>
          <p:cNvSpPr>
            <a:spLocks noGrp="1"/>
          </p:cNvSpPr>
          <p:nvPr>
            <p:ph type="subTitle" idx="1"/>
          </p:nvPr>
        </p:nvSpPr>
        <p:spPr>
          <a:xfrm>
            <a:off x="1143000" y="3602038"/>
            <a:ext cx="6858000" cy="1655762"/>
          </a:xfrm>
        </p:spPr>
        <p:txBody>
          <a:bodyPr/>
          <a:lstStyle>
            <a:lvl1pPr marL="0" indent="0" algn="ctr">
              <a:buNone/>
              <a:defRPr sz="1800"/>
            </a:lvl1pPr>
            <a:lvl2pPr marL="342900" indent="0" algn="ctr">
              <a:buNone/>
              <a:defRPr sz="1500"/>
            </a:lvl2pPr>
            <a:lvl3pPr marL="685800" indent="0" algn="ctr">
              <a:buNone/>
              <a:defRPr sz="1350"/>
            </a:lvl3pPr>
            <a:lvl4pPr marL="1028700" indent="0" algn="ctr">
              <a:buNone/>
              <a:defRPr sz="1200"/>
            </a:lvl4pPr>
            <a:lvl5pPr marL="1371600" indent="0" algn="ctr">
              <a:buNone/>
              <a:defRPr sz="1200"/>
            </a:lvl5pPr>
            <a:lvl6pPr marL="1714500" indent="0" algn="ctr">
              <a:buNone/>
              <a:defRPr sz="1200"/>
            </a:lvl6pPr>
            <a:lvl7pPr marL="2057400" indent="0" algn="ctr">
              <a:buNone/>
              <a:defRPr sz="1200"/>
            </a:lvl7pPr>
            <a:lvl8pPr marL="2400300" indent="0" algn="ctr">
              <a:buNone/>
              <a:defRPr sz="1200"/>
            </a:lvl8pPr>
            <a:lvl9pPr marL="2743200" indent="0" algn="ctr">
              <a:buNone/>
              <a:defRPr sz="1200"/>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OPEN – C&amp;HR – 1-104                                                   April 11, 2019      </a:t>
            </a:r>
            <a:endParaRPr lang="en-US"/>
          </a:p>
        </p:txBody>
      </p:sp>
      <p:sp>
        <p:nvSpPr>
          <p:cNvPr id="9" name="Date Placeholder 3"/>
          <p:cNvSpPr>
            <a:spLocks noGrp="1"/>
          </p:cNvSpPr>
          <p:nvPr>
            <p:ph type="dt" sz="half" idx="2"/>
          </p:nvPr>
        </p:nvSpPr>
        <p:spPr>
          <a:xfrm>
            <a:off x="7753909" y="6314113"/>
            <a:ext cx="1023995" cy="365125"/>
          </a:xfrm>
          <a:prstGeom prst="rect">
            <a:avLst/>
          </a:prstGeom>
        </p:spPr>
        <p:txBody>
          <a:bodyPr vert="horz" lIns="91440" tIns="45720" rIns="91440" bIns="45720" rtlCol="0" anchor="ctr"/>
          <a:lstStyle>
            <a:lvl1pPr algn="l">
              <a:defRPr sz="900">
                <a:solidFill>
                  <a:schemeClr val="bg1"/>
                </a:solidFill>
              </a:defRPr>
            </a:lvl1pPr>
          </a:lstStyle>
          <a:p>
            <a:r>
              <a:rPr lang="en-US" smtClean="0"/>
              <a:t>April 11, 2019</a:t>
            </a:r>
            <a:endParaRPr lang="en-US" dirty="0"/>
          </a:p>
        </p:txBody>
      </p:sp>
    </p:spTree>
    <p:extLst>
      <p:ext uri="{BB962C8B-B14F-4D97-AF65-F5344CB8AC3E}">
        <p14:creationId xmlns:p14="http://schemas.microsoft.com/office/powerpoint/2010/main" val="2156552150"/>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Content Placeholder 2"/>
          <p:cNvSpPr>
            <a:spLocks noGrp="1"/>
          </p:cNvSpPr>
          <p:nvPr>
            <p:ph idx="1"/>
          </p:nvPr>
        </p:nvSpPr>
        <p:spPr>
          <a:xfrm>
            <a:off x="3887391" y="987428"/>
            <a:ext cx="4629150" cy="4873625"/>
          </a:xfrm>
        </p:spPr>
        <p:txBody>
          <a:bodyPr/>
          <a:lstStyle>
            <a:lvl1pPr>
              <a:defRPr sz="2400"/>
            </a:lvl1pPr>
            <a:lvl2pPr>
              <a:defRPr sz="2100"/>
            </a:lvl2pPr>
            <a:lvl3pPr>
              <a:defRPr sz="1800"/>
            </a:lvl3pPr>
            <a:lvl4pPr>
              <a:defRPr sz="1500"/>
            </a:lvl4pPr>
            <a:lvl5pPr>
              <a:defRPr sz="1500"/>
            </a:lvl5pPr>
            <a:lvl6pPr>
              <a:defRPr sz="1500"/>
            </a:lvl6pPr>
            <a:lvl7pPr>
              <a:defRPr sz="1500"/>
            </a:lvl7pPr>
            <a:lvl8pPr>
              <a:defRPr sz="1500"/>
            </a:lvl8pPr>
            <a:lvl9pPr>
              <a:defRPr sz="15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April 11, 2019</a:t>
            </a:r>
            <a:endParaRPr lang="en-US"/>
          </a:p>
        </p:txBody>
      </p:sp>
      <p:sp>
        <p:nvSpPr>
          <p:cNvPr id="6" name="Footer Placeholder 5"/>
          <p:cNvSpPr>
            <a:spLocks noGrp="1"/>
          </p:cNvSpPr>
          <p:nvPr>
            <p:ph type="ftr" sz="quarter" idx="11"/>
          </p:nvPr>
        </p:nvSpPr>
        <p:spPr/>
        <p:txBody>
          <a:bodyPr/>
          <a:lstStyle/>
          <a:p>
            <a:r>
              <a:rPr lang="en-US" smtClean="0"/>
              <a:t>OPEN – C&amp;HR – 1-104                                                   April 11, 2019      </a:t>
            </a:r>
            <a:endParaRPr lang="en-US"/>
          </a:p>
        </p:txBody>
      </p:sp>
      <p:sp>
        <p:nvSpPr>
          <p:cNvPr id="7" name="Slide Number Placeholder 6"/>
          <p:cNvSpPr>
            <a:spLocks noGrp="1"/>
          </p:cNvSpPr>
          <p:nvPr>
            <p:ph type="sldNum" sz="quarter" idx="12"/>
          </p:nvPr>
        </p:nvSpPr>
        <p:spPr>
          <a:xfrm>
            <a:off x="7987554" y="6356353"/>
            <a:ext cx="527797" cy="365125"/>
          </a:xfrm>
          <a:prstGeom prst="rect">
            <a:avLst/>
          </a:prstGeo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108905359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2400"/>
            </a:lvl1pPr>
          </a:lstStyle>
          <a:p>
            <a:r>
              <a:rPr lang="en-US" smtClean="0"/>
              <a:t>Click to edit Master title style</a:t>
            </a:r>
            <a:endParaRPr lang="en-US"/>
          </a:p>
        </p:txBody>
      </p:sp>
      <p:sp>
        <p:nvSpPr>
          <p:cNvPr id="3" name="Picture Placeholder 2"/>
          <p:cNvSpPr>
            <a:spLocks noGrp="1"/>
          </p:cNvSpPr>
          <p:nvPr>
            <p:ph type="pic" idx="1"/>
          </p:nvPr>
        </p:nvSpPr>
        <p:spPr>
          <a:xfrm>
            <a:off x="3887391" y="987428"/>
            <a:ext cx="4629150" cy="4873625"/>
          </a:xfrm>
        </p:spPr>
        <p:txBody>
          <a:bodyPr/>
          <a:lstStyle>
            <a:lvl1pPr marL="0" indent="0">
              <a:buNone/>
              <a:defRPr sz="2400"/>
            </a:lvl1pPr>
            <a:lvl2pPr marL="342900" indent="0">
              <a:buNone/>
              <a:defRPr sz="2100"/>
            </a:lvl2pPr>
            <a:lvl3pPr marL="685800" indent="0">
              <a:buNone/>
              <a:defRPr sz="1800"/>
            </a:lvl3pPr>
            <a:lvl4pPr marL="1028700" indent="0">
              <a:buNone/>
              <a:defRPr sz="1500"/>
            </a:lvl4pPr>
            <a:lvl5pPr marL="1371600" indent="0">
              <a:buNone/>
              <a:defRPr sz="1500"/>
            </a:lvl5pPr>
            <a:lvl6pPr marL="1714500" indent="0">
              <a:buNone/>
              <a:defRPr sz="1500"/>
            </a:lvl6pPr>
            <a:lvl7pPr marL="2057400" indent="0">
              <a:buNone/>
              <a:defRPr sz="1500"/>
            </a:lvl7pPr>
            <a:lvl8pPr marL="2400300" indent="0">
              <a:buNone/>
              <a:defRPr sz="1500"/>
            </a:lvl8pPr>
            <a:lvl9pPr marL="2743200" indent="0">
              <a:buNone/>
              <a:defRPr sz="1500"/>
            </a:lvl9pPr>
          </a:lstStyle>
          <a:p>
            <a:r>
              <a:rPr lang="en-US" smtClean="0"/>
              <a:t>Click icon to add picture</a:t>
            </a:r>
            <a:endParaRPr lang="en-US"/>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200"/>
            </a:lvl1pPr>
            <a:lvl2pPr marL="342900" indent="0">
              <a:buNone/>
              <a:defRPr sz="1050"/>
            </a:lvl2pPr>
            <a:lvl3pPr marL="685800" indent="0">
              <a:buNone/>
              <a:defRPr sz="900"/>
            </a:lvl3pPr>
            <a:lvl4pPr marL="1028700" indent="0">
              <a:buNone/>
              <a:defRPr sz="750"/>
            </a:lvl4pPr>
            <a:lvl5pPr marL="1371600" indent="0">
              <a:buNone/>
              <a:defRPr sz="750"/>
            </a:lvl5pPr>
            <a:lvl6pPr marL="1714500" indent="0">
              <a:buNone/>
              <a:defRPr sz="750"/>
            </a:lvl6pPr>
            <a:lvl7pPr marL="2057400" indent="0">
              <a:buNone/>
              <a:defRPr sz="750"/>
            </a:lvl7pPr>
            <a:lvl8pPr marL="2400300" indent="0">
              <a:buNone/>
              <a:defRPr sz="750"/>
            </a:lvl8pPr>
            <a:lvl9pPr marL="2743200" indent="0">
              <a:buNone/>
              <a:defRPr sz="750"/>
            </a:lvl9pPr>
          </a:lstStyle>
          <a:p>
            <a:pPr lvl="0"/>
            <a:r>
              <a:rPr lang="en-US" smtClean="0"/>
              <a:t>Edit Master text styles</a:t>
            </a:r>
          </a:p>
        </p:txBody>
      </p:sp>
      <p:sp>
        <p:nvSpPr>
          <p:cNvPr id="5" name="Date Placeholder 4"/>
          <p:cNvSpPr>
            <a:spLocks noGrp="1"/>
          </p:cNvSpPr>
          <p:nvPr>
            <p:ph type="dt" sz="half" idx="10"/>
          </p:nvPr>
        </p:nvSpPr>
        <p:spPr/>
        <p:txBody>
          <a:bodyPr/>
          <a:lstStyle/>
          <a:p>
            <a:r>
              <a:rPr lang="en-US" smtClean="0"/>
              <a:t>April 11, 2019</a:t>
            </a:r>
            <a:endParaRPr lang="en-US"/>
          </a:p>
        </p:txBody>
      </p:sp>
      <p:sp>
        <p:nvSpPr>
          <p:cNvPr id="6" name="Footer Placeholder 5"/>
          <p:cNvSpPr>
            <a:spLocks noGrp="1"/>
          </p:cNvSpPr>
          <p:nvPr>
            <p:ph type="ftr" sz="quarter" idx="11"/>
          </p:nvPr>
        </p:nvSpPr>
        <p:spPr/>
        <p:txBody>
          <a:bodyPr/>
          <a:lstStyle/>
          <a:p>
            <a:r>
              <a:rPr lang="en-US" smtClean="0"/>
              <a:t>OPEN – C&amp;HR – 1-104                                                   April 11, 2019      </a:t>
            </a:r>
            <a:endParaRPr lang="en-US"/>
          </a:p>
        </p:txBody>
      </p:sp>
      <p:sp>
        <p:nvSpPr>
          <p:cNvPr id="7" name="Slide Number Placeholder 6"/>
          <p:cNvSpPr>
            <a:spLocks noGrp="1"/>
          </p:cNvSpPr>
          <p:nvPr>
            <p:ph type="sldNum" sz="quarter" idx="12"/>
          </p:nvPr>
        </p:nvSpPr>
        <p:spPr>
          <a:xfrm>
            <a:off x="7987554" y="6356353"/>
            <a:ext cx="527797" cy="365125"/>
          </a:xfrm>
          <a:prstGeom prst="rect">
            <a:avLst/>
          </a:prstGeo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3788579676"/>
      </p:ext>
    </p:extLst>
  </p:cSld>
  <p:clrMapOvr>
    <a:masterClrMapping/>
  </p:clrMapOvr>
  <p:timing>
    <p:tnLst>
      <p:par>
        <p:cTn id="1" dur="indefinite" restart="never" nodeType="tmRoot"/>
      </p:par>
    </p:tnLst>
  </p:timing>
</p:sldLayout>
</file>

<file path=ppt/slideLayouts/slideLayout1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t>April 11, 2019</a:t>
            </a:r>
            <a:endParaRPr lang="en-US"/>
          </a:p>
        </p:txBody>
      </p:sp>
      <p:sp>
        <p:nvSpPr>
          <p:cNvPr id="5" name="Footer Placeholder 4"/>
          <p:cNvSpPr>
            <a:spLocks noGrp="1"/>
          </p:cNvSpPr>
          <p:nvPr>
            <p:ph type="ftr" sz="quarter" idx="11"/>
          </p:nvPr>
        </p:nvSpPr>
        <p:spPr/>
        <p:txBody>
          <a:bodyPr/>
          <a:lstStyle/>
          <a:p>
            <a:r>
              <a:rPr lang="en-US" smtClean="0"/>
              <a:t>OPEN – C&amp;HR – 1-104                                                   April 11, 2019      </a:t>
            </a:r>
            <a:endParaRPr lang="en-US"/>
          </a:p>
        </p:txBody>
      </p:sp>
      <p:sp>
        <p:nvSpPr>
          <p:cNvPr id="6" name="Slide Number Placeholder 5"/>
          <p:cNvSpPr>
            <a:spLocks noGrp="1"/>
          </p:cNvSpPr>
          <p:nvPr>
            <p:ph type="sldNum" sz="quarter" idx="12"/>
          </p:nvPr>
        </p:nvSpPr>
        <p:spPr>
          <a:xfrm>
            <a:off x="7987554" y="6356353"/>
            <a:ext cx="527797" cy="365125"/>
          </a:xfrm>
          <a:prstGeom prst="rect">
            <a:avLst/>
          </a:prstGeo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595411333"/>
      </p:ext>
    </p:extLst>
  </p:cSld>
  <p:clrMapOvr>
    <a:masterClrMapping/>
  </p:clrMapOvr>
  <p:timing>
    <p:tnLst>
      <p:par>
        <p:cTn id="1" dur="indefinite" restart="never" nodeType="tmRoot"/>
      </p:par>
    </p:tnLst>
  </p:timing>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Closing Slide">
    <p:spTree>
      <p:nvGrpSpPr>
        <p:cNvPr id="1" name=""/>
        <p:cNvGrpSpPr/>
        <p:nvPr/>
      </p:nvGrpSpPr>
      <p:grpSpPr>
        <a:xfrm>
          <a:off x="0" y="0"/>
          <a:ext cx="0" cy="0"/>
          <a:chOff x="0" y="0"/>
          <a:chExt cx="0" cy="0"/>
        </a:xfrm>
      </p:grpSpPr>
      <p:pic>
        <p:nvPicPr>
          <p:cNvPr id="7" name="Picture 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Date Placeholder 3"/>
          <p:cNvSpPr>
            <a:spLocks noGrp="1"/>
          </p:cNvSpPr>
          <p:nvPr>
            <p:ph type="dt" sz="half" idx="10"/>
          </p:nvPr>
        </p:nvSpPr>
        <p:spPr/>
        <p:txBody>
          <a:bodyPr/>
          <a:lstStyle/>
          <a:p>
            <a:r>
              <a:rPr lang="en-US" smtClean="0"/>
              <a:t>April 11, 2019</a:t>
            </a:r>
            <a:endParaRPr lang="en-US"/>
          </a:p>
        </p:txBody>
      </p:sp>
      <p:sp>
        <p:nvSpPr>
          <p:cNvPr id="5" name="Footer Placeholder 4"/>
          <p:cNvSpPr>
            <a:spLocks noGrp="1"/>
          </p:cNvSpPr>
          <p:nvPr>
            <p:ph type="ftr" sz="quarter" idx="11"/>
          </p:nvPr>
        </p:nvSpPr>
        <p:spPr/>
        <p:txBody>
          <a:bodyPr/>
          <a:lstStyle/>
          <a:p>
            <a:r>
              <a:rPr lang="en-US" smtClean="0"/>
              <a:t>OPEN – C&amp;HR – 1-104                                                   April 11, 2019      </a:t>
            </a:r>
            <a:endParaRPr lang="en-US"/>
          </a:p>
        </p:txBody>
      </p:sp>
      <p:sp>
        <p:nvSpPr>
          <p:cNvPr id="6" name="Slide Number Placeholder 5"/>
          <p:cNvSpPr>
            <a:spLocks noGrp="1"/>
          </p:cNvSpPr>
          <p:nvPr>
            <p:ph type="sldNum" sz="quarter" idx="12"/>
          </p:nvPr>
        </p:nvSpPr>
        <p:spPr>
          <a:xfrm>
            <a:off x="7987554" y="6356353"/>
            <a:ext cx="527797" cy="365125"/>
          </a:xfrm>
          <a:prstGeom prst="rect">
            <a:avLst/>
          </a:prstGeo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3995785234"/>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Footer Placeholder 4"/>
          <p:cNvSpPr>
            <a:spLocks noGrp="1"/>
          </p:cNvSpPr>
          <p:nvPr>
            <p:ph type="ftr" sz="quarter" idx="11"/>
          </p:nvPr>
        </p:nvSpPr>
        <p:spPr/>
        <p:txBody>
          <a:bodyPr/>
          <a:lstStyle/>
          <a:p>
            <a:r>
              <a:rPr lang="en-US" smtClean="0"/>
              <a:t>OPEN – C&amp;HR – 1-104                                                   April 11, 2019      </a:t>
            </a:r>
            <a:endParaRPr lang="en-US"/>
          </a:p>
        </p:txBody>
      </p:sp>
      <p:sp>
        <p:nvSpPr>
          <p:cNvPr id="7" name="Date Placeholder 3"/>
          <p:cNvSpPr>
            <a:spLocks noGrp="1"/>
          </p:cNvSpPr>
          <p:nvPr>
            <p:ph type="dt" sz="half" idx="2"/>
          </p:nvPr>
        </p:nvSpPr>
        <p:spPr>
          <a:xfrm>
            <a:off x="7753909" y="6314113"/>
            <a:ext cx="1023995" cy="365125"/>
          </a:xfrm>
          <a:prstGeom prst="rect">
            <a:avLst/>
          </a:prstGeom>
        </p:spPr>
        <p:txBody>
          <a:bodyPr vert="horz" lIns="91440" tIns="45720" rIns="91440" bIns="45720" rtlCol="0" anchor="ctr"/>
          <a:lstStyle>
            <a:lvl1pPr algn="l">
              <a:defRPr sz="900">
                <a:solidFill>
                  <a:schemeClr val="bg1"/>
                </a:solidFill>
              </a:defRPr>
            </a:lvl1pPr>
          </a:lstStyle>
          <a:p>
            <a:r>
              <a:rPr lang="en-US" smtClean="0"/>
              <a:t>April 11, 2019</a:t>
            </a:r>
            <a:endParaRPr lang="en-US" dirty="0"/>
          </a:p>
        </p:txBody>
      </p:sp>
    </p:spTree>
    <p:extLst>
      <p:ext uri="{BB962C8B-B14F-4D97-AF65-F5344CB8AC3E}">
        <p14:creationId xmlns:p14="http://schemas.microsoft.com/office/powerpoint/2010/main" val="3384127556"/>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Feature Program Layout">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r>
              <a:rPr lang="en-US" smtClean="0"/>
              <a:t>OPEN – C&amp;HR – 1-104                                                   April 11, 2019      </a:t>
            </a:r>
            <a:endParaRPr lang="en-US"/>
          </a:p>
        </p:txBody>
      </p:sp>
      <p:cxnSp>
        <p:nvCxnSpPr>
          <p:cNvPr id="8" name="Straight Connector 7"/>
          <p:cNvCxnSpPr/>
          <p:nvPr/>
        </p:nvCxnSpPr>
        <p:spPr>
          <a:xfrm>
            <a:off x="2301561" y="-18288"/>
            <a:ext cx="0" cy="6332402"/>
          </a:xfrm>
          <a:prstGeom prst="line">
            <a:avLst/>
          </a:prstGeom>
          <a:ln w="7620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2217228" y="0"/>
            <a:ext cx="0" cy="6314114"/>
          </a:xfrm>
          <a:prstGeom prst="line">
            <a:avLst/>
          </a:prstGeom>
          <a:ln w="38100">
            <a:solidFill>
              <a:schemeClr val="bg2"/>
            </a:solidFill>
          </a:ln>
        </p:spPr>
        <p:style>
          <a:lnRef idx="1">
            <a:schemeClr val="accent1"/>
          </a:lnRef>
          <a:fillRef idx="0">
            <a:schemeClr val="accent1"/>
          </a:fillRef>
          <a:effectRef idx="0">
            <a:schemeClr val="accent1"/>
          </a:effectRef>
          <a:fontRef idx="minor">
            <a:schemeClr val="tx1"/>
          </a:fontRef>
        </p:style>
      </p:cxnSp>
      <p:sp>
        <p:nvSpPr>
          <p:cNvPr id="13" name="Title 1"/>
          <p:cNvSpPr>
            <a:spLocks noGrp="1"/>
          </p:cNvSpPr>
          <p:nvPr>
            <p:ph type="title"/>
          </p:nvPr>
        </p:nvSpPr>
        <p:spPr>
          <a:xfrm>
            <a:off x="207337" y="365128"/>
            <a:ext cx="1914515" cy="5429619"/>
          </a:xfrm>
        </p:spPr>
        <p:txBody>
          <a:bodyPr>
            <a:normAutofit/>
          </a:bodyPr>
          <a:lstStyle>
            <a:lvl1pPr algn="r">
              <a:defRPr sz="2400"/>
            </a:lvl1pPr>
          </a:lstStyle>
          <a:p>
            <a:r>
              <a:rPr lang="en-US" smtClean="0"/>
              <a:t>Click to edit Master title style</a:t>
            </a:r>
            <a:endParaRPr lang="en-US" dirty="0"/>
          </a:p>
        </p:txBody>
      </p:sp>
      <p:sp>
        <p:nvSpPr>
          <p:cNvPr id="14" name="Content Placeholder 2"/>
          <p:cNvSpPr>
            <a:spLocks noGrp="1"/>
          </p:cNvSpPr>
          <p:nvPr>
            <p:ph idx="1"/>
          </p:nvPr>
        </p:nvSpPr>
        <p:spPr>
          <a:xfrm>
            <a:off x="2396940" y="365125"/>
            <a:ext cx="6508376" cy="5429620"/>
          </a:xfrm>
        </p:spPr>
        <p:txBody>
          <a:bodyPr lIns="274320" tIns="274320" rIns="274320" bIns="274320" anchor="ctr"/>
          <a:lstStyle>
            <a:lvl1pPr marL="0" indent="0" algn="l">
              <a:buNone/>
              <a:defRPr/>
            </a:lvl1pPr>
            <a:lvl2pPr algn="l">
              <a:defRPr/>
            </a:lvl2pPr>
            <a:lvl3pPr algn="l">
              <a:defRPr/>
            </a:lvl3pPr>
            <a:lvl4pPr algn="l">
              <a:defRPr/>
            </a:lvl4pPr>
            <a:lvl5pPr algn="l">
              <a:defRPr/>
            </a:lvl5pPr>
          </a:lstStyle>
          <a:p>
            <a:pPr lvl="0"/>
            <a:endParaRPr lang="en-US" dirty="0" smtClean="0"/>
          </a:p>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20681627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41"/>
            <a:ext cx="7886700" cy="2852737"/>
          </a:xfrm>
        </p:spPr>
        <p:txBody>
          <a:bodyPr anchor="b"/>
          <a:lstStyle>
            <a:lvl1pPr>
              <a:defRPr sz="4500"/>
            </a:lvl1pPr>
          </a:lstStyle>
          <a:p>
            <a:r>
              <a:rPr lang="en-US" smtClean="0"/>
              <a:t>Click to edit Master title style</a:t>
            </a:r>
            <a:endParaRPr lang="en-US"/>
          </a:p>
        </p:txBody>
      </p:sp>
      <p:sp>
        <p:nvSpPr>
          <p:cNvPr id="3" name="Text Placeholder 2"/>
          <p:cNvSpPr>
            <a:spLocks noGrp="1"/>
          </p:cNvSpPr>
          <p:nvPr>
            <p:ph type="body" idx="1"/>
          </p:nvPr>
        </p:nvSpPr>
        <p:spPr>
          <a:xfrm>
            <a:off x="623888" y="4589466"/>
            <a:ext cx="7886700" cy="1500187"/>
          </a:xfrm>
        </p:spPr>
        <p:txBody>
          <a:bodyPr/>
          <a:lstStyle>
            <a:lvl1pPr marL="0" indent="0">
              <a:buNone/>
              <a:defRPr sz="1800">
                <a:solidFill>
                  <a:schemeClr val="tx1">
                    <a:tint val="75000"/>
                  </a:schemeClr>
                </a:solidFill>
              </a:defRPr>
            </a:lvl1pPr>
            <a:lvl2pPr marL="342900" indent="0">
              <a:buNone/>
              <a:defRPr sz="1500">
                <a:solidFill>
                  <a:schemeClr val="tx1">
                    <a:tint val="75000"/>
                  </a:schemeClr>
                </a:solidFill>
              </a:defRPr>
            </a:lvl2pPr>
            <a:lvl3pPr marL="685800" indent="0">
              <a:buNone/>
              <a:defRPr sz="1350">
                <a:solidFill>
                  <a:schemeClr val="tx1">
                    <a:tint val="75000"/>
                  </a:schemeClr>
                </a:solidFill>
              </a:defRPr>
            </a:lvl3pPr>
            <a:lvl4pPr marL="1028700" indent="0">
              <a:buNone/>
              <a:defRPr sz="1200">
                <a:solidFill>
                  <a:schemeClr val="tx1">
                    <a:tint val="75000"/>
                  </a:schemeClr>
                </a:solidFill>
              </a:defRPr>
            </a:lvl4pPr>
            <a:lvl5pPr marL="1371600" indent="0">
              <a:buNone/>
              <a:defRPr sz="1200">
                <a:solidFill>
                  <a:schemeClr val="tx1">
                    <a:tint val="75000"/>
                  </a:schemeClr>
                </a:solidFill>
              </a:defRPr>
            </a:lvl5pPr>
            <a:lvl6pPr marL="1714500" indent="0">
              <a:buNone/>
              <a:defRPr sz="1200">
                <a:solidFill>
                  <a:schemeClr val="tx1">
                    <a:tint val="75000"/>
                  </a:schemeClr>
                </a:solidFill>
              </a:defRPr>
            </a:lvl6pPr>
            <a:lvl7pPr marL="2057400" indent="0">
              <a:buNone/>
              <a:defRPr sz="1200">
                <a:solidFill>
                  <a:schemeClr val="tx1">
                    <a:tint val="75000"/>
                  </a:schemeClr>
                </a:solidFill>
              </a:defRPr>
            </a:lvl7pPr>
            <a:lvl8pPr marL="2400300" indent="0">
              <a:buNone/>
              <a:defRPr sz="1200">
                <a:solidFill>
                  <a:schemeClr val="tx1">
                    <a:tint val="75000"/>
                  </a:schemeClr>
                </a:solidFill>
              </a:defRPr>
            </a:lvl8pPr>
            <a:lvl9pPr marL="2743200" indent="0">
              <a:buNone/>
              <a:defRPr sz="12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r>
              <a:rPr lang="en-US" smtClean="0"/>
              <a:t>April 11, 2019</a:t>
            </a:r>
            <a:endParaRPr lang="en-US"/>
          </a:p>
        </p:txBody>
      </p:sp>
      <p:sp>
        <p:nvSpPr>
          <p:cNvPr id="5" name="Footer Placeholder 4"/>
          <p:cNvSpPr>
            <a:spLocks noGrp="1"/>
          </p:cNvSpPr>
          <p:nvPr>
            <p:ph type="ftr" sz="quarter" idx="11"/>
          </p:nvPr>
        </p:nvSpPr>
        <p:spPr/>
        <p:txBody>
          <a:bodyPr/>
          <a:lstStyle/>
          <a:p>
            <a:r>
              <a:rPr lang="en-US" smtClean="0"/>
              <a:t>OPEN – C&amp;HR – 1-104                                                   April 11, 2019      </a:t>
            </a:r>
            <a:endParaRPr lang="en-US"/>
          </a:p>
        </p:txBody>
      </p:sp>
      <p:sp>
        <p:nvSpPr>
          <p:cNvPr id="6" name="Slide Number Placeholder 5"/>
          <p:cNvSpPr>
            <a:spLocks noGrp="1"/>
          </p:cNvSpPr>
          <p:nvPr>
            <p:ph type="sldNum" sz="quarter" idx="12"/>
          </p:nvPr>
        </p:nvSpPr>
        <p:spPr>
          <a:xfrm>
            <a:off x="7987554" y="6356353"/>
            <a:ext cx="527797" cy="365125"/>
          </a:xfrm>
          <a:prstGeom prst="rect">
            <a:avLst/>
          </a:prstGeo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557839394"/>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28650" y="1825628"/>
            <a:ext cx="3886200" cy="41263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29150" y="1825628"/>
            <a:ext cx="3886200" cy="412633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t>April 11, 2019</a:t>
            </a:r>
            <a:endParaRPr lang="en-US"/>
          </a:p>
        </p:txBody>
      </p:sp>
      <p:sp>
        <p:nvSpPr>
          <p:cNvPr id="6" name="Footer Placeholder 5"/>
          <p:cNvSpPr>
            <a:spLocks noGrp="1"/>
          </p:cNvSpPr>
          <p:nvPr>
            <p:ph type="ftr" sz="quarter" idx="11"/>
          </p:nvPr>
        </p:nvSpPr>
        <p:spPr/>
        <p:txBody>
          <a:bodyPr/>
          <a:lstStyle/>
          <a:p>
            <a:r>
              <a:rPr lang="en-US" smtClean="0"/>
              <a:t>OPEN – C&amp;HR – 1-104                                                   April 11, 2019      </a:t>
            </a:r>
            <a:endParaRPr lang="en-US"/>
          </a:p>
        </p:txBody>
      </p:sp>
      <p:sp>
        <p:nvSpPr>
          <p:cNvPr id="7" name="Slide Number Placeholder 6"/>
          <p:cNvSpPr>
            <a:spLocks noGrp="1"/>
          </p:cNvSpPr>
          <p:nvPr>
            <p:ph type="sldNum" sz="quarter" idx="12"/>
          </p:nvPr>
        </p:nvSpPr>
        <p:spPr>
          <a:xfrm>
            <a:off x="7987554" y="6356353"/>
            <a:ext cx="527797" cy="365125"/>
          </a:xfrm>
          <a:prstGeom prst="rect">
            <a:avLst/>
          </a:prstGeo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2492444576"/>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8"/>
            <a:ext cx="78867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629842" y="1681163"/>
            <a:ext cx="3868340"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4" name="Content Placeholder 3"/>
          <p:cNvSpPr>
            <a:spLocks noGrp="1"/>
          </p:cNvSpPr>
          <p:nvPr>
            <p:ph sz="half" idx="2"/>
          </p:nvPr>
        </p:nvSpPr>
        <p:spPr>
          <a:xfrm>
            <a:off x="629842" y="2505078"/>
            <a:ext cx="3868340" cy="344688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29151" y="1681163"/>
            <a:ext cx="3887391" cy="823912"/>
          </a:xfrm>
        </p:spPr>
        <p:txBody>
          <a:bodyPr anchor="b"/>
          <a:lstStyle>
            <a:lvl1pPr marL="0" indent="0">
              <a:buNone/>
              <a:defRPr sz="1800" b="1"/>
            </a:lvl1pPr>
            <a:lvl2pPr marL="342900" indent="0">
              <a:buNone/>
              <a:defRPr sz="1500" b="1"/>
            </a:lvl2pPr>
            <a:lvl3pPr marL="685800" indent="0">
              <a:buNone/>
              <a:defRPr sz="1350" b="1"/>
            </a:lvl3pPr>
            <a:lvl4pPr marL="1028700" indent="0">
              <a:buNone/>
              <a:defRPr sz="1200" b="1"/>
            </a:lvl4pPr>
            <a:lvl5pPr marL="1371600" indent="0">
              <a:buNone/>
              <a:defRPr sz="1200" b="1"/>
            </a:lvl5pPr>
            <a:lvl6pPr marL="1714500" indent="0">
              <a:buNone/>
              <a:defRPr sz="1200" b="1"/>
            </a:lvl6pPr>
            <a:lvl7pPr marL="2057400" indent="0">
              <a:buNone/>
              <a:defRPr sz="1200" b="1"/>
            </a:lvl7pPr>
            <a:lvl8pPr marL="2400300" indent="0">
              <a:buNone/>
              <a:defRPr sz="1200" b="1"/>
            </a:lvl8pPr>
            <a:lvl9pPr marL="2743200" indent="0">
              <a:buNone/>
              <a:defRPr sz="1200" b="1"/>
            </a:lvl9pPr>
          </a:lstStyle>
          <a:p>
            <a:pPr lvl="0"/>
            <a:r>
              <a:rPr lang="en-US" smtClean="0"/>
              <a:t>Edit Master text styles</a:t>
            </a:r>
          </a:p>
        </p:txBody>
      </p:sp>
      <p:sp>
        <p:nvSpPr>
          <p:cNvPr id="6" name="Content Placeholder 5"/>
          <p:cNvSpPr>
            <a:spLocks noGrp="1"/>
          </p:cNvSpPr>
          <p:nvPr>
            <p:ph sz="quarter" idx="4"/>
          </p:nvPr>
        </p:nvSpPr>
        <p:spPr>
          <a:xfrm>
            <a:off x="4629151" y="2505078"/>
            <a:ext cx="3887391" cy="3446885"/>
          </a:xfrm>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t>April 11, 2019</a:t>
            </a:r>
            <a:endParaRPr lang="en-US"/>
          </a:p>
        </p:txBody>
      </p:sp>
      <p:sp>
        <p:nvSpPr>
          <p:cNvPr id="8" name="Footer Placeholder 7"/>
          <p:cNvSpPr>
            <a:spLocks noGrp="1"/>
          </p:cNvSpPr>
          <p:nvPr>
            <p:ph type="ftr" sz="quarter" idx="11"/>
          </p:nvPr>
        </p:nvSpPr>
        <p:spPr/>
        <p:txBody>
          <a:bodyPr/>
          <a:lstStyle/>
          <a:p>
            <a:r>
              <a:rPr lang="en-US" smtClean="0"/>
              <a:t>OPEN – C&amp;HR – 1-104                                                   April 11, 2019      </a:t>
            </a:r>
            <a:endParaRPr lang="en-US"/>
          </a:p>
        </p:txBody>
      </p:sp>
      <p:sp>
        <p:nvSpPr>
          <p:cNvPr id="9" name="Slide Number Placeholder 8"/>
          <p:cNvSpPr>
            <a:spLocks noGrp="1"/>
          </p:cNvSpPr>
          <p:nvPr>
            <p:ph type="sldNum" sz="quarter" idx="12"/>
          </p:nvPr>
        </p:nvSpPr>
        <p:spPr>
          <a:xfrm>
            <a:off x="7987554" y="6356353"/>
            <a:ext cx="527797" cy="365125"/>
          </a:xfrm>
          <a:prstGeom prst="rect">
            <a:avLst/>
          </a:prstGeo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3457055695"/>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t>April 11, 2019</a:t>
            </a:r>
            <a:endParaRPr lang="en-US"/>
          </a:p>
        </p:txBody>
      </p:sp>
      <p:sp>
        <p:nvSpPr>
          <p:cNvPr id="4" name="Footer Placeholder 3"/>
          <p:cNvSpPr>
            <a:spLocks noGrp="1"/>
          </p:cNvSpPr>
          <p:nvPr>
            <p:ph type="ftr" sz="quarter" idx="11"/>
          </p:nvPr>
        </p:nvSpPr>
        <p:spPr/>
        <p:txBody>
          <a:bodyPr/>
          <a:lstStyle/>
          <a:p>
            <a:r>
              <a:rPr lang="en-US" smtClean="0"/>
              <a:t>OPEN – C&amp;HR – 1-104                                                   April 11, 2019      </a:t>
            </a:r>
            <a:endParaRPr lang="en-US"/>
          </a:p>
        </p:txBody>
      </p:sp>
      <p:sp>
        <p:nvSpPr>
          <p:cNvPr id="5" name="Slide Number Placeholder 4"/>
          <p:cNvSpPr>
            <a:spLocks noGrp="1"/>
          </p:cNvSpPr>
          <p:nvPr>
            <p:ph type="sldNum" sz="quarter" idx="12"/>
          </p:nvPr>
        </p:nvSpPr>
        <p:spPr>
          <a:xfrm>
            <a:off x="7987554" y="6356353"/>
            <a:ext cx="527797" cy="365125"/>
          </a:xfrm>
          <a:prstGeom prst="rect">
            <a:avLst/>
          </a:prstGeom>
        </p:spPr>
        <p:txBody>
          <a:bodyPr/>
          <a:lstStyle/>
          <a:p>
            <a:fld id="{C6C19187-0210-4CC7-AE51-7FFB2AB55339}" type="slidenum">
              <a:rPr lang="en-US" smtClean="0"/>
              <a:t>‹#›</a:t>
            </a:fld>
            <a:endParaRPr lang="en-US"/>
          </a:p>
        </p:txBody>
      </p:sp>
    </p:spTree>
    <p:extLst>
      <p:ext uri="{BB962C8B-B14F-4D97-AF65-F5344CB8AC3E}">
        <p14:creationId xmlns:p14="http://schemas.microsoft.com/office/powerpoint/2010/main" val="348594682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lvl1pPr>
              <a:defRPr>
                <a:solidFill>
                  <a:schemeClr val="bg1"/>
                </a:solidFill>
              </a:defRPr>
            </a:lvl1pPr>
          </a:lstStyle>
          <a:p>
            <a:r>
              <a:rPr lang="en-US" smtClean="0"/>
              <a:t>April 11, 2019</a:t>
            </a:r>
            <a:endParaRPr lang="en-US" dirty="0"/>
          </a:p>
        </p:txBody>
      </p:sp>
      <p:sp>
        <p:nvSpPr>
          <p:cNvPr id="3" name="Footer Placeholder 2"/>
          <p:cNvSpPr>
            <a:spLocks noGrp="1"/>
          </p:cNvSpPr>
          <p:nvPr>
            <p:ph type="ftr" sz="quarter" idx="11"/>
          </p:nvPr>
        </p:nvSpPr>
        <p:spPr/>
        <p:txBody>
          <a:bodyPr/>
          <a:lstStyle>
            <a:lvl1pPr>
              <a:defRPr>
                <a:solidFill>
                  <a:schemeClr val="bg1"/>
                </a:solidFill>
              </a:defRPr>
            </a:lvl1pPr>
          </a:lstStyle>
          <a:p>
            <a:r>
              <a:rPr lang="en-US" smtClean="0"/>
              <a:t>OPEN – C&amp;HR – 1-104                                                   April 11, 2019      </a:t>
            </a:r>
            <a:endParaRPr lang="en-US"/>
          </a:p>
        </p:txBody>
      </p:sp>
      <p:sp>
        <p:nvSpPr>
          <p:cNvPr id="4" name="Slide Number Placeholder 3"/>
          <p:cNvSpPr>
            <a:spLocks noGrp="1"/>
          </p:cNvSpPr>
          <p:nvPr>
            <p:ph type="sldNum" sz="quarter" idx="12"/>
          </p:nvPr>
        </p:nvSpPr>
        <p:spPr>
          <a:xfrm>
            <a:off x="7987554" y="6356353"/>
            <a:ext cx="527797" cy="365125"/>
          </a:xfrm>
          <a:prstGeom prst="rect">
            <a:avLst/>
          </a:prstGeom>
        </p:spPr>
        <p:txBody>
          <a:bodyPr/>
          <a:lstStyle>
            <a:lvl1pPr>
              <a:defRPr>
                <a:solidFill>
                  <a:schemeClr val="bg1"/>
                </a:solidFill>
              </a:defRPr>
            </a:lvl1pPr>
          </a:lstStyle>
          <a:p>
            <a:fld id="{C6C19187-0210-4CC7-AE51-7FFB2AB55339}" type="slidenum">
              <a:rPr lang="en-US" smtClean="0"/>
              <a:pPr/>
              <a:t>‹#›</a:t>
            </a:fld>
            <a:endParaRPr lang="en-US"/>
          </a:p>
        </p:txBody>
      </p:sp>
    </p:spTree>
    <p:extLst>
      <p:ext uri="{BB962C8B-B14F-4D97-AF65-F5344CB8AC3E}">
        <p14:creationId xmlns:p14="http://schemas.microsoft.com/office/powerpoint/2010/main" val="3500958059"/>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Footer Only">
    <p:spTree>
      <p:nvGrpSpPr>
        <p:cNvPr id="1" name=""/>
        <p:cNvGrpSpPr/>
        <p:nvPr/>
      </p:nvGrpSpPr>
      <p:grpSpPr>
        <a:xfrm>
          <a:off x="0" y="0"/>
          <a:ext cx="0" cy="0"/>
          <a:chOff x="0" y="0"/>
          <a:chExt cx="0" cy="0"/>
        </a:xfrm>
      </p:grpSpPr>
      <p:sp>
        <p:nvSpPr>
          <p:cNvPr id="8" name="Rectangle 7"/>
          <p:cNvSpPr/>
          <p:nvPr userDrawn="1"/>
        </p:nvSpPr>
        <p:spPr>
          <a:xfrm>
            <a:off x="1" y="6314114"/>
            <a:ext cx="9144001" cy="548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654201" y="6411822"/>
            <a:ext cx="2574324" cy="342899"/>
          </a:xfrm>
          <a:prstGeom prst="rect">
            <a:avLst/>
          </a:prstGeom>
        </p:spPr>
      </p:pic>
      <p:sp>
        <p:nvSpPr>
          <p:cNvPr id="2" name="Date Placeholder 1"/>
          <p:cNvSpPr>
            <a:spLocks noGrp="1"/>
          </p:cNvSpPr>
          <p:nvPr>
            <p:ph type="dt" sz="half" idx="10"/>
          </p:nvPr>
        </p:nvSpPr>
        <p:spPr/>
        <p:txBody>
          <a:bodyPr/>
          <a:lstStyle/>
          <a:p>
            <a:r>
              <a:rPr lang="en-US" smtClean="0"/>
              <a:t>April 11, 2019</a:t>
            </a:r>
            <a:endParaRPr lang="en-US"/>
          </a:p>
        </p:txBody>
      </p:sp>
      <p:sp>
        <p:nvSpPr>
          <p:cNvPr id="3" name="Footer Placeholder 2"/>
          <p:cNvSpPr>
            <a:spLocks noGrp="1"/>
          </p:cNvSpPr>
          <p:nvPr>
            <p:ph type="ftr" sz="quarter" idx="11"/>
          </p:nvPr>
        </p:nvSpPr>
        <p:spPr/>
        <p:txBody>
          <a:bodyPr/>
          <a:lstStyle/>
          <a:p>
            <a:r>
              <a:rPr lang="en-US" smtClean="0"/>
              <a:t>OPEN – C&amp;HR – 1-104                                                   April 11, 2019      </a:t>
            </a:r>
            <a:endParaRPr lang="en-US"/>
          </a:p>
        </p:txBody>
      </p:sp>
      <p:sp>
        <p:nvSpPr>
          <p:cNvPr id="4" name="Slide Number Placeholder 3"/>
          <p:cNvSpPr>
            <a:spLocks noGrp="1"/>
          </p:cNvSpPr>
          <p:nvPr>
            <p:ph type="sldNum" sz="quarter" idx="12"/>
          </p:nvPr>
        </p:nvSpPr>
        <p:spPr>
          <a:xfrm>
            <a:off x="7987554" y="6356353"/>
            <a:ext cx="527797" cy="365125"/>
          </a:xfrm>
          <a:prstGeom prst="rect">
            <a:avLst/>
          </a:prstGeom>
        </p:spPr>
        <p:txBody>
          <a:bodyPr/>
          <a:lstStyle/>
          <a:p>
            <a:fld id="{C6C19187-0210-4CC7-AE51-7FFB2AB55339}" type="slidenum">
              <a:rPr lang="en-US" smtClean="0"/>
              <a:pPr/>
              <a:t>‹#›</a:t>
            </a:fld>
            <a:endParaRPr lang="en-US"/>
          </a:p>
        </p:txBody>
      </p:sp>
    </p:spTree>
    <p:extLst>
      <p:ext uri="{BB962C8B-B14F-4D97-AF65-F5344CB8AC3E}">
        <p14:creationId xmlns:p14="http://schemas.microsoft.com/office/powerpoint/2010/main" val="2141801876"/>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1" y="6314114"/>
            <a:ext cx="9144001" cy="54864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50"/>
          </a:p>
        </p:txBody>
      </p:sp>
      <p:pic>
        <p:nvPicPr>
          <p:cNvPr id="8" name="Picture 7"/>
          <p:cNvPicPr>
            <a:picLocks noChangeAspect="1"/>
          </p:cNvPicPr>
          <p:nvPr userDrawn="1"/>
        </p:nvPicPr>
        <p:blipFill>
          <a:blip r:embed="rId15" cstate="print">
            <a:extLst>
              <a:ext uri="{28A0092B-C50C-407E-A947-70E740481C1C}">
                <a14:useLocalDpi xmlns:a14="http://schemas.microsoft.com/office/drawing/2010/main" val="0"/>
              </a:ext>
            </a:extLst>
          </a:blip>
          <a:stretch>
            <a:fillRect/>
          </a:stretch>
        </p:blipFill>
        <p:spPr>
          <a:xfrm>
            <a:off x="654201" y="6411822"/>
            <a:ext cx="2574324" cy="342899"/>
          </a:xfrm>
          <a:prstGeom prst="rect">
            <a:avLst/>
          </a:prstGeom>
        </p:spPr>
      </p:pic>
      <p:sp>
        <p:nvSpPr>
          <p:cNvPr id="2" name="Title Placeholder 1"/>
          <p:cNvSpPr>
            <a:spLocks noGrp="1"/>
          </p:cNvSpPr>
          <p:nvPr>
            <p:ph type="title"/>
          </p:nvPr>
        </p:nvSpPr>
        <p:spPr>
          <a:xfrm>
            <a:off x="628650" y="365128"/>
            <a:ext cx="7886700" cy="132556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628650" y="1825625"/>
            <a:ext cx="7886700" cy="4114502"/>
          </a:xfrm>
          <a:prstGeom prst="rect">
            <a:avLst/>
          </a:prstGeom>
        </p:spPr>
        <p:txBody>
          <a:bodyPr vert="horz" lIns="91440" tIns="45720" rIns="91440" bIns="45720" rtlCol="0">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7753909" y="6314113"/>
            <a:ext cx="1023995" cy="365125"/>
          </a:xfrm>
          <a:prstGeom prst="rect">
            <a:avLst/>
          </a:prstGeom>
        </p:spPr>
        <p:txBody>
          <a:bodyPr vert="horz" lIns="91440" tIns="45720" rIns="91440" bIns="45720" rtlCol="0" anchor="ctr"/>
          <a:lstStyle>
            <a:lvl1pPr algn="l">
              <a:defRPr sz="900">
                <a:solidFill>
                  <a:schemeClr val="bg1"/>
                </a:solidFill>
              </a:defRPr>
            </a:lvl1pPr>
          </a:lstStyle>
          <a:p>
            <a:r>
              <a:rPr lang="en-US" smtClean="0"/>
              <a:t>April 11, 2019</a:t>
            </a:r>
            <a:endParaRPr lang="en-US" dirty="0"/>
          </a:p>
        </p:txBody>
      </p:sp>
      <p:sp>
        <p:nvSpPr>
          <p:cNvPr id="5" name="Footer Placeholder 4"/>
          <p:cNvSpPr>
            <a:spLocks noGrp="1"/>
          </p:cNvSpPr>
          <p:nvPr>
            <p:ph type="ftr" sz="quarter" idx="3"/>
          </p:nvPr>
        </p:nvSpPr>
        <p:spPr>
          <a:xfrm>
            <a:off x="5824596" y="6314114"/>
            <a:ext cx="1871159" cy="365125"/>
          </a:xfrm>
          <a:prstGeom prst="rect">
            <a:avLst/>
          </a:prstGeom>
        </p:spPr>
        <p:txBody>
          <a:bodyPr vert="horz" lIns="91440" tIns="45720" rIns="91440" bIns="45720" rtlCol="0" anchor="ctr"/>
          <a:lstStyle>
            <a:lvl1pPr algn="ctr">
              <a:defRPr sz="900">
                <a:solidFill>
                  <a:schemeClr val="bg1"/>
                </a:solidFill>
              </a:defRPr>
            </a:lvl1pPr>
          </a:lstStyle>
          <a:p>
            <a:r>
              <a:rPr lang="en-US" smtClean="0"/>
              <a:t>OPEN – C&amp;HR – 1-104                                                   April 11, 2019      </a:t>
            </a:r>
            <a:endParaRPr lang="en-US" dirty="0"/>
          </a:p>
        </p:txBody>
      </p:sp>
    </p:spTree>
    <p:extLst>
      <p:ext uri="{BB962C8B-B14F-4D97-AF65-F5344CB8AC3E}">
        <p14:creationId xmlns:p14="http://schemas.microsoft.com/office/powerpoint/2010/main" val="3571243829"/>
      </p:ext>
    </p:extLst>
  </p:cSld>
  <p:clrMap bg1="lt1" tx1="dk1" bg2="lt2" tx2="dk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1" r:id="rId13"/>
  </p:sldLayoutIdLst>
  <p:timing>
    <p:tnLst>
      <p:par>
        <p:cTn id="1" dur="indefinite" restart="never" nodeType="tmRoot"/>
      </p:par>
    </p:tnLst>
  </p:timing>
  <p:hf sldNum="0" hdr="0" dt="0"/>
  <p:txStyles>
    <p:titleStyle>
      <a:lvl1pPr algn="ctr" defTabSz="685800" rtl="0" eaLnBrk="1" latinLnBrk="0" hangingPunct="1">
        <a:lnSpc>
          <a:spcPct val="90000"/>
        </a:lnSpc>
        <a:spcBef>
          <a:spcPct val="0"/>
        </a:spcBef>
        <a:buNone/>
        <a:defRPr sz="3300" kern="1200">
          <a:solidFill>
            <a:schemeClr val="tx2"/>
          </a:solidFill>
          <a:latin typeface="+mj-lt"/>
          <a:ea typeface="+mj-ea"/>
          <a:cs typeface="+mj-cs"/>
        </a:defRPr>
      </a:lvl1pPr>
    </p:titleStyle>
    <p:bodyStyle>
      <a:lvl1pPr marL="171450" indent="-171450" algn="l" defTabSz="685800" rtl="0" eaLnBrk="1" latinLnBrk="0" hangingPunct="1">
        <a:lnSpc>
          <a:spcPct val="90000"/>
        </a:lnSpc>
        <a:spcBef>
          <a:spcPts val="750"/>
        </a:spcBef>
        <a:buClr>
          <a:schemeClr val="tx2"/>
        </a:buClr>
        <a:buFont typeface="Wingdings" panose="05000000000000000000" pitchFamily="2" charset="2"/>
        <a:buChar char="§"/>
        <a:defRPr sz="2100" kern="1200">
          <a:solidFill>
            <a:schemeClr val="tx1"/>
          </a:solidFill>
          <a:latin typeface="+mn-lt"/>
          <a:ea typeface="+mn-ea"/>
          <a:cs typeface="+mn-cs"/>
        </a:defRPr>
      </a:lvl1pPr>
      <a:lvl2pPr marL="514350" indent="-171450" algn="l" defTabSz="685800" rtl="0" eaLnBrk="1" latinLnBrk="0" hangingPunct="1">
        <a:lnSpc>
          <a:spcPct val="90000"/>
        </a:lnSpc>
        <a:spcBef>
          <a:spcPts val="375"/>
        </a:spcBef>
        <a:buClr>
          <a:schemeClr val="tx2"/>
        </a:buClr>
        <a:buFont typeface="Courier New" panose="02070309020205020404" pitchFamily="49" charset="0"/>
        <a:buChar char="o"/>
        <a:defRPr sz="1800" kern="1200">
          <a:solidFill>
            <a:schemeClr val="tx1"/>
          </a:solidFill>
          <a:latin typeface="+mn-lt"/>
          <a:ea typeface="+mn-ea"/>
          <a:cs typeface="+mn-cs"/>
        </a:defRPr>
      </a:lvl2pPr>
      <a:lvl3pPr marL="857250" indent="-171450" algn="l" defTabSz="685800" rtl="0" eaLnBrk="1" latinLnBrk="0" hangingPunct="1">
        <a:lnSpc>
          <a:spcPct val="90000"/>
        </a:lnSpc>
        <a:spcBef>
          <a:spcPts val="375"/>
        </a:spcBef>
        <a:buClr>
          <a:schemeClr val="tx2"/>
        </a:buClr>
        <a:buFont typeface="Wingdings" panose="05000000000000000000" pitchFamily="2" charset="2"/>
        <a:buChar char="§"/>
        <a:defRPr sz="1500" kern="1200">
          <a:solidFill>
            <a:schemeClr val="tx1"/>
          </a:solidFill>
          <a:latin typeface="+mn-lt"/>
          <a:ea typeface="+mn-ea"/>
          <a:cs typeface="+mn-cs"/>
        </a:defRPr>
      </a:lvl3pPr>
      <a:lvl4pPr marL="1200150" indent="-171450" algn="l" defTabSz="685800" rtl="0" eaLnBrk="1" latinLnBrk="0" hangingPunct="1">
        <a:lnSpc>
          <a:spcPct val="90000"/>
        </a:lnSpc>
        <a:spcBef>
          <a:spcPts val="375"/>
        </a:spcBef>
        <a:buClr>
          <a:schemeClr val="tx2"/>
        </a:buClr>
        <a:buFont typeface="Courier New" panose="02070309020205020404" pitchFamily="49" charset="0"/>
        <a:buChar char="o"/>
        <a:defRPr sz="1350" kern="1200">
          <a:solidFill>
            <a:schemeClr val="tx1"/>
          </a:solidFill>
          <a:latin typeface="+mn-lt"/>
          <a:ea typeface="+mn-ea"/>
          <a:cs typeface="+mn-cs"/>
        </a:defRPr>
      </a:lvl4pPr>
      <a:lvl5pPr marL="1543050" indent="-171450" algn="l" defTabSz="685800" rtl="0" eaLnBrk="1" latinLnBrk="0" hangingPunct="1">
        <a:lnSpc>
          <a:spcPct val="90000"/>
        </a:lnSpc>
        <a:spcBef>
          <a:spcPts val="375"/>
        </a:spcBef>
        <a:buClr>
          <a:schemeClr val="tx2"/>
        </a:buClr>
        <a:buFont typeface="Wingdings" panose="05000000000000000000" pitchFamily="2" charset="2"/>
        <a:buChar char="§"/>
        <a:defRPr sz="1350" kern="1200">
          <a:solidFill>
            <a:schemeClr val="tx1"/>
          </a:solidFill>
          <a:latin typeface="+mn-lt"/>
          <a:ea typeface="+mn-ea"/>
          <a:cs typeface="+mn-cs"/>
        </a:defRPr>
      </a:lvl5pPr>
      <a:lvl6pPr marL="18859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6pPr>
      <a:lvl7pPr marL="22288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7pPr>
      <a:lvl8pPr marL="25717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8pPr>
      <a:lvl9pPr marL="2914650" indent="-171450" algn="l" defTabSz="685800" rtl="0" eaLnBrk="1" latinLnBrk="0" hangingPunct="1">
        <a:lnSpc>
          <a:spcPct val="90000"/>
        </a:lnSpc>
        <a:spcBef>
          <a:spcPts val="375"/>
        </a:spcBef>
        <a:buFont typeface="Arial" panose="020B0604020202020204" pitchFamily="34" charset="0"/>
        <a:buChar char="•"/>
        <a:defRPr sz="1350" kern="1200">
          <a:solidFill>
            <a:schemeClr val="tx1"/>
          </a:solidFill>
          <a:latin typeface="+mn-lt"/>
          <a:ea typeface="+mn-ea"/>
          <a:cs typeface="+mn-cs"/>
        </a:defRPr>
      </a:lvl9pPr>
    </p:bodyStyle>
    <p:other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2880" userDrawn="1">
          <p15:clr>
            <a:srgbClr val="F26B43"/>
          </p15:clr>
        </p15:guide>
      </p15:sldGuideLst>
    </p:ext>
  </p:extLst>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Revisions to Retirement     Plan Documents</a:t>
            </a:r>
            <a:endParaRPr lang="en-US" dirty="0"/>
          </a:p>
        </p:txBody>
      </p:sp>
      <p:sp>
        <p:nvSpPr>
          <p:cNvPr id="3" name="Subtitle 2"/>
          <p:cNvSpPr>
            <a:spLocks noGrp="1"/>
          </p:cNvSpPr>
          <p:nvPr>
            <p:ph type="subTitle" idx="1"/>
          </p:nvPr>
        </p:nvSpPr>
        <p:spPr/>
        <p:txBody>
          <a:bodyPr/>
          <a:lstStyle/>
          <a:p>
            <a:r>
              <a:rPr lang="en-US" dirty="0" smtClean="0"/>
              <a:t>Board of Curators</a:t>
            </a:r>
          </a:p>
          <a:p>
            <a:r>
              <a:rPr lang="en-US" dirty="0" smtClean="0"/>
              <a:t>April 11, 2019</a:t>
            </a:r>
            <a:endParaRPr lang="en-US" dirty="0"/>
          </a:p>
        </p:txBody>
      </p:sp>
      <p:sp>
        <p:nvSpPr>
          <p:cNvPr id="5" name="Footer Placeholder 4"/>
          <p:cNvSpPr>
            <a:spLocks noGrp="1"/>
          </p:cNvSpPr>
          <p:nvPr>
            <p:ph type="ftr" sz="quarter" idx="11"/>
          </p:nvPr>
        </p:nvSpPr>
        <p:spPr>
          <a:xfrm>
            <a:off x="3636420" y="6371988"/>
            <a:ext cx="5183489" cy="365125"/>
          </a:xfrm>
        </p:spPr>
        <p:txBody>
          <a:bodyPr/>
          <a:lstStyle/>
          <a:p>
            <a:r>
              <a:rPr lang="en-US" sz="1200" dirty="0" smtClean="0">
                <a:latin typeface="Times New Roman" panose="02020603050405020304" pitchFamily="18" charset="0"/>
                <a:cs typeface="Times New Roman" panose="02020603050405020304" pitchFamily="18" charset="0"/>
              </a:rPr>
              <a:t>OPEN – C&amp;HR – 1-43                                                  </a:t>
            </a:r>
            <a:r>
              <a:rPr lang="en-US" sz="1000" dirty="0" smtClean="0">
                <a:latin typeface="Times New Roman" panose="02020603050405020304" pitchFamily="18" charset="0"/>
                <a:cs typeface="Times New Roman" panose="02020603050405020304" pitchFamily="18" charset="0"/>
              </a:rPr>
              <a:t>April 11, 2019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3584161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 Recap</a:t>
            </a:r>
            <a:endParaRPr lang="en-US" dirty="0"/>
          </a:p>
        </p:txBody>
      </p:sp>
      <p:sp>
        <p:nvSpPr>
          <p:cNvPr id="3" name="Content Placeholder 2"/>
          <p:cNvSpPr>
            <a:spLocks noGrp="1"/>
          </p:cNvSpPr>
          <p:nvPr>
            <p:ph idx="1"/>
          </p:nvPr>
        </p:nvSpPr>
        <p:spPr>
          <a:xfrm>
            <a:off x="301337" y="1825625"/>
            <a:ext cx="8530936" cy="4114502"/>
          </a:xfrm>
        </p:spPr>
        <p:txBody>
          <a:bodyPr>
            <a:normAutofit lnSpcReduction="10000"/>
          </a:bodyPr>
          <a:lstStyle/>
          <a:p>
            <a:pPr marL="0" indent="0">
              <a:buNone/>
            </a:pPr>
            <a:r>
              <a:rPr lang="en-US" dirty="0" smtClean="0"/>
              <a:t>December 2017 	Board approved investment return assumption 				change from 7.75% to 7.20%</a:t>
            </a:r>
          </a:p>
          <a:p>
            <a:pPr marL="0" indent="0">
              <a:buNone/>
            </a:pPr>
            <a:r>
              <a:rPr lang="en-US" dirty="0" smtClean="0"/>
              <a:t>April 2018 		Annual benefit </a:t>
            </a:r>
            <a:r>
              <a:rPr lang="en-US" dirty="0"/>
              <a:t>r</a:t>
            </a:r>
            <a:r>
              <a:rPr lang="en-US" dirty="0" smtClean="0"/>
              <a:t>eport to the Board highlighted 					timeline to develop and implement new retirement 				plan for new employees</a:t>
            </a:r>
          </a:p>
          <a:p>
            <a:pPr marL="0" indent="0">
              <a:buNone/>
            </a:pPr>
            <a:r>
              <a:rPr lang="en-US" dirty="0" smtClean="0"/>
              <a:t>November 2018 	Proposed new retirement plan for new employees 				presented as an informational item </a:t>
            </a:r>
          </a:p>
          <a:p>
            <a:pPr marL="0" indent="0">
              <a:buNone/>
            </a:pPr>
            <a:r>
              <a:rPr lang="en-US" dirty="0" smtClean="0"/>
              <a:t>February 2019 	Board authorized the filing of the cost statement with 			the Joint Committee on Public Retirement Plans and 			preliminarily approved the proposed new retirement 				plan for new employees</a:t>
            </a:r>
            <a:endParaRPr lang="en-US" dirty="0"/>
          </a:p>
          <a:p>
            <a:pPr marL="0" indent="0">
              <a:buNone/>
            </a:pPr>
            <a:r>
              <a:rPr lang="en-US" b="1" dirty="0" smtClean="0"/>
              <a:t>April 2019 		Requesting final approval of the revisions to                			the plan documents</a:t>
            </a:r>
            <a:endParaRPr lang="en-US" b="1" dirty="0"/>
          </a:p>
        </p:txBody>
      </p:sp>
      <p:sp>
        <p:nvSpPr>
          <p:cNvPr id="5" name="Footer Placeholder 4"/>
          <p:cNvSpPr>
            <a:spLocks noGrp="1"/>
          </p:cNvSpPr>
          <p:nvPr>
            <p:ph type="ftr" sz="quarter" idx="11"/>
          </p:nvPr>
        </p:nvSpPr>
        <p:spPr>
          <a:xfrm>
            <a:off x="3636420" y="6371988"/>
            <a:ext cx="5183489" cy="365125"/>
          </a:xfrm>
        </p:spPr>
        <p:txBody>
          <a:bodyPr/>
          <a:lstStyle/>
          <a:p>
            <a:r>
              <a:rPr lang="en-US" sz="1200" dirty="0" smtClean="0">
                <a:latin typeface="Times New Roman" panose="02020603050405020304" pitchFamily="18" charset="0"/>
                <a:cs typeface="Times New Roman" panose="02020603050405020304" pitchFamily="18" charset="0"/>
              </a:rPr>
              <a:t>OPEN – C&amp;HR – 1-44                                                   </a:t>
            </a:r>
            <a:r>
              <a:rPr lang="en-US" sz="1000" dirty="0" smtClean="0">
                <a:latin typeface="Times New Roman" panose="02020603050405020304" pitchFamily="18" charset="0"/>
                <a:cs typeface="Times New Roman" panose="02020603050405020304" pitchFamily="18" charset="0"/>
              </a:rPr>
              <a:t>April 11, 2019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74799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8"/>
            <a:ext cx="2349909" cy="5429619"/>
          </a:xfrm>
        </p:spPr>
        <p:txBody>
          <a:bodyPr>
            <a:noAutofit/>
          </a:bodyPr>
          <a:lstStyle/>
          <a:p>
            <a:pPr marR="130810" algn="l">
              <a:lnSpc>
                <a:spcPct val="100000"/>
              </a:lnSpc>
              <a:spcBef>
                <a:spcPts val="0"/>
              </a:spcBef>
              <a:tabLst>
                <a:tab pos="527685" algn="l"/>
                <a:tab pos="528320" algn="l"/>
              </a:tabLst>
            </a:pPr>
            <a:r>
              <a:rPr lang="en-US" sz="1800" spc="-15" dirty="0" smtClean="0">
                <a:latin typeface="Calibri"/>
                <a:cs typeface="Calibri"/>
              </a:rPr>
              <a:t>1. Introduce </a:t>
            </a:r>
            <a:r>
              <a:rPr lang="en-US" sz="1800" spc="-5" dirty="0" smtClean="0">
                <a:latin typeface="Calibri"/>
                <a:cs typeface="Calibri"/>
              </a:rPr>
              <a:t>a </a:t>
            </a:r>
            <a:r>
              <a:rPr lang="en-US" sz="1800" spc="-10" dirty="0">
                <a:latin typeface="Calibri"/>
                <a:cs typeface="Calibri"/>
              </a:rPr>
              <a:t>new defined </a:t>
            </a:r>
            <a:r>
              <a:rPr lang="en-US" sz="1800" spc="-15" dirty="0">
                <a:latin typeface="Calibri"/>
                <a:cs typeface="Calibri"/>
              </a:rPr>
              <a:t>contribution </a:t>
            </a:r>
            <a:r>
              <a:rPr lang="en-US" sz="1800" spc="-10" dirty="0">
                <a:latin typeface="Calibri"/>
                <a:cs typeface="Calibri"/>
              </a:rPr>
              <a:t>plan to  </a:t>
            </a:r>
            <a:r>
              <a:rPr lang="en-US" sz="1800" spc="-5" dirty="0">
                <a:latin typeface="Calibri"/>
                <a:cs typeface="Calibri"/>
              </a:rPr>
              <a:t>employees </a:t>
            </a:r>
            <a:r>
              <a:rPr lang="en-US" sz="1800" spc="-10" dirty="0">
                <a:latin typeface="Calibri"/>
                <a:cs typeface="Calibri"/>
              </a:rPr>
              <a:t>hired </a:t>
            </a:r>
            <a:r>
              <a:rPr lang="en-US" sz="1800" spc="-10" dirty="0" smtClean="0">
                <a:latin typeface="Calibri"/>
                <a:cs typeface="Calibri"/>
              </a:rPr>
              <a:t>or rehired </a:t>
            </a:r>
            <a:r>
              <a:rPr lang="en-US" sz="1800" spc="-5" dirty="0" smtClean="0">
                <a:latin typeface="Calibri"/>
                <a:cs typeface="Calibri"/>
              </a:rPr>
              <a:t>on </a:t>
            </a:r>
            <a:r>
              <a:rPr lang="en-US" sz="1800" spc="-5" dirty="0">
                <a:latin typeface="Calibri"/>
                <a:cs typeface="Calibri"/>
              </a:rPr>
              <a:t>or after </a:t>
            </a:r>
            <a:r>
              <a:rPr lang="en-US" sz="1800" spc="-10" dirty="0">
                <a:latin typeface="Calibri"/>
                <a:cs typeface="Calibri"/>
              </a:rPr>
              <a:t>October </a:t>
            </a:r>
            <a:r>
              <a:rPr lang="en-US" sz="1800" spc="-5" dirty="0">
                <a:latin typeface="Calibri"/>
                <a:cs typeface="Calibri"/>
              </a:rPr>
              <a:t>1, 2019,</a:t>
            </a:r>
            <a:r>
              <a:rPr lang="en-US" sz="1800" spc="120" dirty="0">
                <a:latin typeface="Calibri"/>
                <a:cs typeface="Calibri"/>
              </a:rPr>
              <a:t> </a:t>
            </a:r>
            <a:r>
              <a:rPr lang="en-US" sz="1800" spc="-5" dirty="0" smtClean="0">
                <a:latin typeface="Calibri"/>
                <a:cs typeface="Calibri"/>
              </a:rPr>
              <a:t>and</a:t>
            </a:r>
            <a:br>
              <a:rPr lang="en-US" sz="1800" spc="-5" dirty="0" smtClean="0">
                <a:latin typeface="Calibri"/>
                <a:cs typeface="Calibri"/>
              </a:rPr>
            </a:br>
            <a:r>
              <a:rPr lang="en-US" sz="1800" dirty="0">
                <a:latin typeface="Calibri"/>
                <a:cs typeface="Calibri"/>
              </a:rPr>
              <a:t/>
            </a:r>
            <a:br>
              <a:rPr lang="en-US" sz="1800" dirty="0">
                <a:latin typeface="Calibri"/>
                <a:cs typeface="Calibri"/>
              </a:rPr>
            </a:br>
            <a:r>
              <a:rPr lang="en-US" sz="1800" dirty="0" smtClean="0">
                <a:latin typeface="Calibri"/>
                <a:cs typeface="Calibri"/>
              </a:rPr>
              <a:t>2. </a:t>
            </a:r>
            <a:r>
              <a:rPr lang="en-US" sz="1800" spc="-10" dirty="0" smtClean="0">
                <a:latin typeface="Calibri"/>
                <a:cs typeface="Calibri"/>
              </a:rPr>
              <a:t>Close </a:t>
            </a:r>
            <a:r>
              <a:rPr lang="en-US" sz="1800" spc="-10" dirty="0">
                <a:latin typeface="Calibri"/>
                <a:cs typeface="Calibri"/>
              </a:rPr>
              <a:t>the </a:t>
            </a:r>
            <a:r>
              <a:rPr lang="en-US" sz="1800" spc="-15" dirty="0">
                <a:latin typeface="Calibri"/>
                <a:cs typeface="Calibri"/>
              </a:rPr>
              <a:t>defined benefit </a:t>
            </a:r>
            <a:r>
              <a:rPr lang="en-US" sz="1800" spc="-10" dirty="0">
                <a:latin typeface="Calibri"/>
                <a:cs typeface="Calibri"/>
              </a:rPr>
              <a:t>plan for individuals</a:t>
            </a:r>
            <a:r>
              <a:rPr lang="en-US" sz="1800" spc="185" dirty="0">
                <a:latin typeface="Calibri"/>
                <a:cs typeface="Calibri"/>
              </a:rPr>
              <a:t> </a:t>
            </a:r>
            <a:r>
              <a:rPr lang="en-US" sz="1800" spc="-15" dirty="0">
                <a:latin typeface="Calibri"/>
                <a:cs typeface="Calibri"/>
              </a:rPr>
              <a:t>hired</a:t>
            </a:r>
            <a:r>
              <a:rPr lang="en-US" sz="1800" dirty="0">
                <a:latin typeface="Calibri"/>
                <a:cs typeface="Calibri"/>
              </a:rPr>
              <a:t/>
            </a:r>
            <a:br>
              <a:rPr lang="en-US" sz="1800" dirty="0">
                <a:latin typeface="Calibri"/>
                <a:cs typeface="Calibri"/>
              </a:rPr>
            </a:br>
            <a:r>
              <a:rPr lang="en-US" sz="1800" dirty="0" smtClean="0">
                <a:latin typeface="Calibri"/>
                <a:cs typeface="Calibri"/>
              </a:rPr>
              <a:t>or rehired </a:t>
            </a:r>
            <a:r>
              <a:rPr lang="en-US" sz="1800" spc="-5" dirty="0" smtClean="0">
                <a:latin typeface="Calibri"/>
                <a:cs typeface="Calibri"/>
              </a:rPr>
              <a:t>on </a:t>
            </a:r>
            <a:r>
              <a:rPr lang="en-US" sz="1800" spc="-5" dirty="0">
                <a:latin typeface="Calibri"/>
                <a:cs typeface="Calibri"/>
              </a:rPr>
              <a:t>or after </a:t>
            </a:r>
            <a:r>
              <a:rPr lang="en-US" sz="1800" spc="-10" dirty="0">
                <a:latin typeface="Calibri"/>
                <a:cs typeface="Calibri"/>
              </a:rPr>
              <a:t>October </a:t>
            </a:r>
            <a:r>
              <a:rPr lang="en-US" sz="1800" spc="-5" dirty="0">
                <a:latin typeface="Calibri"/>
                <a:cs typeface="Calibri"/>
              </a:rPr>
              <a:t>1,</a:t>
            </a:r>
            <a:r>
              <a:rPr lang="en-US" sz="1800" spc="-50" dirty="0">
                <a:latin typeface="Calibri"/>
                <a:cs typeface="Calibri"/>
              </a:rPr>
              <a:t> </a:t>
            </a:r>
            <a:r>
              <a:rPr lang="en-US" sz="1800" dirty="0">
                <a:latin typeface="Calibri"/>
                <a:cs typeface="Calibri"/>
              </a:rPr>
              <a:t>2019.</a:t>
            </a:r>
            <a:br>
              <a:rPr lang="en-US" sz="1800" dirty="0">
                <a:latin typeface="Calibri"/>
                <a:cs typeface="Calibri"/>
              </a:rPr>
            </a:br>
            <a:endParaRPr lang="en-US" sz="1800" dirty="0"/>
          </a:p>
        </p:txBody>
      </p:sp>
      <p:sp>
        <p:nvSpPr>
          <p:cNvPr id="4" name="object 3"/>
          <p:cNvSpPr>
            <a:spLocks noGrp="1"/>
          </p:cNvSpPr>
          <p:nvPr>
            <p:ph idx="1"/>
          </p:nvPr>
        </p:nvSpPr>
        <p:spPr>
          <a:xfrm>
            <a:off x="2467897" y="698758"/>
            <a:ext cx="6240773" cy="5023616"/>
          </a:xfrm>
          <a:prstGeom prst="rect">
            <a:avLst/>
          </a:prstGeom>
          <a:blipFill>
            <a:blip r:embed="rId3" cstate="print"/>
            <a:stretch>
              <a:fillRect/>
            </a:stretch>
          </a:blipFill>
        </p:spPr>
        <p:txBody>
          <a:bodyPr wrap="square" lIns="0" tIns="0" rIns="0" bIns="0" rtlCol="0"/>
          <a:lstStyle/>
          <a:p>
            <a:endParaRPr lang="en-US" dirty="0"/>
          </a:p>
        </p:txBody>
      </p:sp>
      <p:sp>
        <p:nvSpPr>
          <p:cNvPr id="5" name="Footer Placeholder 4"/>
          <p:cNvSpPr>
            <a:spLocks noGrp="1"/>
          </p:cNvSpPr>
          <p:nvPr>
            <p:ph type="ftr" sz="quarter" idx="11"/>
          </p:nvPr>
        </p:nvSpPr>
        <p:spPr>
          <a:xfrm>
            <a:off x="3636420" y="6371988"/>
            <a:ext cx="5183489" cy="365125"/>
          </a:xfrm>
        </p:spPr>
        <p:txBody>
          <a:bodyPr/>
          <a:lstStyle/>
          <a:p>
            <a:r>
              <a:rPr lang="en-US" sz="1200" dirty="0" smtClean="0">
                <a:latin typeface="Times New Roman" panose="02020603050405020304" pitchFamily="18" charset="0"/>
                <a:cs typeface="Times New Roman" panose="02020603050405020304" pitchFamily="18" charset="0"/>
              </a:rPr>
              <a:t>OPEN – C&amp;HR – 1-45                                                   </a:t>
            </a:r>
            <a:r>
              <a:rPr lang="en-US" sz="1000" dirty="0" smtClean="0">
                <a:latin typeface="Times New Roman" panose="02020603050405020304" pitchFamily="18" charset="0"/>
                <a:cs typeface="Times New Roman" panose="02020603050405020304" pitchFamily="18" charset="0"/>
              </a:rPr>
              <a:t>April 11, 2019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9875389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75303" y="365128"/>
            <a:ext cx="8240047" cy="1325563"/>
          </a:xfrm>
        </p:spPr>
        <p:txBody>
          <a:bodyPr>
            <a:normAutofit/>
          </a:bodyPr>
          <a:lstStyle/>
          <a:p>
            <a:r>
              <a:rPr lang="en-US" b="1" dirty="0" smtClean="0"/>
              <a:t>Plan Eligibility</a:t>
            </a:r>
            <a:endParaRPr lang="en-US" b="1" dirty="0"/>
          </a:p>
        </p:txBody>
      </p:sp>
      <p:sp>
        <p:nvSpPr>
          <p:cNvPr id="3" name="Content Placeholder 2"/>
          <p:cNvSpPr>
            <a:spLocks noGrp="1"/>
          </p:cNvSpPr>
          <p:nvPr>
            <p:ph idx="1"/>
          </p:nvPr>
        </p:nvSpPr>
        <p:spPr>
          <a:xfrm>
            <a:off x="275303" y="1825625"/>
            <a:ext cx="8240047" cy="4114502"/>
          </a:xfrm>
        </p:spPr>
        <p:txBody>
          <a:bodyPr>
            <a:normAutofit/>
          </a:bodyPr>
          <a:lstStyle/>
          <a:p>
            <a:r>
              <a:rPr lang="en-US" sz="1800" b="1" dirty="0" smtClean="0"/>
              <a:t>Newly Hired Employees </a:t>
            </a:r>
            <a:r>
              <a:rPr lang="en-US" sz="1800" dirty="0" smtClean="0"/>
              <a:t>– All newly hired employees on or after October 1, 2019 will be enrolled in the defined contribution plan.</a:t>
            </a:r>
          </a:p>
          <a:p>
            <a:pPr marL="0" indent="0">
              <a:buNone/>
            </a:pPr>
            <a:endParaRPr lang="en-US" sz="1800" dirty="0"/>
          </a:p>
          <a:p>
            <a:r>
              <a:rPr lang="en-US" sz="1800" b="1" dirty="0" smtClean="0"/>
              <a:t>Rehired </a:t>
            </a:r>
            <a:r>
              <a:rPr lang="en-US" sz="1800" b="1" dirty="0"/>
              <a:t>Employees </a:t>
            </a:r>
            <a:r>
              <a:rPr lang="en-US" sz="1800" dirty="0"/>
              <a:t>- All rehired employees on or after October 1, 2019 will be enrolled in the defined contribution plan. </a:t>
            </a:r>
          </a:p>
          <a:p>
            <a:pPr lvl="1"/>
            <a:r>
              <a:rPr lang="en-US" dirty="0" smtClean="0"/>
              <a:t>Any </a:t>
            </a:r>
            <a:r>
              <a:rPr lang="en-US" dirty="0"/>
              <a:t>benefits previously earned in the defined benefit plan will be </a:t>
            </a:r>
            <a:r>
              <a:rPr lang="en-US" dirty="0" smtClean="0"/>
              <a:t>frozen, meaning no additional service or salary credit will be earned under the defined benefit plan for former employees rehired on or after October 1, 2019.</a:t>
            </a:r>
            <a:endParaRPr lang="en-US" dirty="0"/>
          </a:p>
          <a:p>
            <a:pPr marL="342900" lvl="1" indent="0">
              <a:buNone/>
            </a:pPr>
            <a:endParaRPr lang="en-US" dirty="0"/>
          </a:p>
        </p:txBody>
      </p:sp>
      <p:sp>
        <p:nvSpPr>
          <p:cNvPr id="5" name="Footer Placeholder 4"/>
          <p:cNvSpPr>
            <a:spLocks noGrp="1"/>
          </p:cNvSpPr>
          <p:nvPr>
            <p:ph type="ftr" sz="quarter" idx="11"/>
          </p:nvPr>
        </p:nvSpPr>
        <p:spPr>
          <a:xfrm>
            <a:off x="3636420" y="6371988"/>
            <a:ext cx="5183489" cy="365125"/>
          </a:xfrm>
        </p:spPr>
        <p:txBody>
          <a:bodyPr/>
          <a:lstStyle/>
          <a:p>
            <a:r>
              <a:rPr lang="en-US" sz="1200" dirty="0" smtClean="0">
                <a:latin typeface="Times New Roman" panose="02020603050405020304" pitchFamily="18" charset="0"/>
                <a:cs typeface="Times New Roman" panose="02020603050405020304" pitchFamily="18" charset="0"/>
              </a:rPr>
              <a:t>OPEN – C&amp;HR – 1-46                                                  </a:t>
            </a:r>
            <a:r>
              <a:rPr lang="en-US" sz="1000" dirty="0" smtClean="0">
                <a:latin typeface="Times New Roman" panose="02020603050405020304" pitchFamily="18" charset="0"/>
                <a:cs typeface="Times New Roman" panose="02020603050405020304" pitchFamily="18" charset="0"/>
              </a:rPr>
              <a:t>April 11, 2019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3436363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Employee &amp; University Contributions</a:t>
            </a:r>
            <a:endParaRPr lang="en-US" b="1" dirty="0"/>
          </a:p>
        </p:txBody>
      </p:sp>
      <p:sp>
        <p:nvSpPr>
          <p:cNvPr id="3" name="Content Placeholder 2"/>
          <p:cNvSpPr>
            <a:spLocks noGrp="1"/>
          </p:cNvSpPr>
          <p:nvPr>
            <p:ph idx="1"/>
          </p:nvPr>
        </p:nvSpPr>
        <p:spPr/>
        <p:txBody>
          <a:bodyPr>
            <a:noAutofit/>
          </a:bodyPr>
          <a:lstStyle/>
          <a:p>
            <a:pPr marL="0" indent="0">
              <a:buNone/>
            </a:pPr>
            <a:r>
              <a:rPr lang="en-US" sz="1800" dirty="0"/>
              <a:t>The following applies to employees hired </a:t>
            </a:r>
            <a:r>
              <a:rPr lang="en-US" sz="1800" dirty="0" smtClean="0"/>
              <a:t>or rehired on </a:t>
            </a:r>
            <a:r>
              <a:rPr lang="en-US" sz="1800" dirty="0"/>
              <a:t>or after October 1, 2019</a:t>
            </a:r>
            <a:r>
              <a:rPr lang="en-US" sz="1800" dirty="0" smtClean="0"/>
              <a:t>:</a:t>
            </a:r>
          </a:p>
          <a:p>
            <a:pPr marL="0" indent="0">
              <a:buNone/>
            </a:pPr>
            <a:endParaRPr lang="en-US" sz="1800" dirty="0"/>
          </a:p>
          <a:p>
            <a:r>
              <a:rPr lang="en-US" sz="1800" b="1" dirty="0"/>
              <a:t>University </a:t>
            </a:r>
            <a:r>
              <a:rPr lang="en-US" sz="1800" b="1" dirty="0" smtClean="0"/>
              <a:t>Contribution Amount</a:t>
            </a:r>
            <a:endParaRPr lang="en-US" sz="1800" b="1" dirty="0"/>
          </a:p>
          <a:p>
            <a:pPr lvl="1"/>
            <a:r>
              <a:rPr lang="en-US" dirty="0" smtClean="0"/>
              <a:t>100% employer match up to 8% of employee eligible compensation </a:t>
            </a:r>
          </a:p>
          <a:p>
            <a:pPr marL="342900" lvl="1" indent="0">
              <a:buNone/>
            </a:pPr>
            <a:endParaRPr lang="en-US" dirty="0" smtClean="0"/>
          </a:p>
          <a:p>
            <a:r>
              <a:rPr lang="en-US" sz="1800" b="1" dirty="0"/>
              <a:t>Employee Automatic Enrollment Rate</a:t>
            </a:r>
          </a:p>
          <a:p>
            <a:pPr lvl="1"/>
            <a:r>
              <a:rPr lang="en-US" dirty="0"/>
              <a:t>Employees are automatically enrolled to defer 8% </a:t>
            </a:r>
            <a:r>
              <a:rPr lang="en-US"/>
              <a:t>of </a:t>
            </a:r>
            <a:r>
              <a:rPr lang="en-US" smtClean="0"/>
              <a:t>compensation </a:t>
            </a:r>
            <a:r>
              <a:rPr lang="en-US" dirty="0"/>
              <a:t>at the time of hire (can be adjusted anytime)</a:t>
            </a:r>
          </a:p>
          <a:p>
            <a:pPr marL="0" indent="0">
              <a:buNone/>
            </a:pPr>
            <a:endParaRPr lang="en-US" sz="1800" dirty="0" smtClean="0"/>
          </a:p>
          <a:p>
            <a:r>
              <a:rPr lang="en-US" sz="1800" b="1" dirty="0"/>
              <a:t>Employer Contribution Flexibility</a:t>
            </a:r>
          </a:p>
          <a:p>
            <a:pPr lvl="1"/>
            <a:r>
              <a:rPr lang="en-US" dirty="0"/>
              <a:t>Additional language regarding the University’s ability to alter the amount, design and provision of the new matching contribution in the future</a:t>
            </a:r>
          </a:p>
          <a:p>
            <a:pPr lvl="1"/>
            <a:endParaRPr lang="en-US" dirty="0" smtClean="0"/>
          </a:p>
          <a:p>
            <a:pPr marL="0" indent="0">
              <a:buNone/>
            </a:pPr>
            <a:endParaRPr lang="en-US" sz="1800" dirty="0"/>
          </a:p>
        </p:txBody>
      </p:sp>
      <p:sp>
        <p:nvSpPr>
          <p:cNvPr id="5" name="Footer Placeholder 4"/>
          <p:cNvSpPr>
            <a:spLocks noGrp="1"/>
          </p:cNvSpPr>
          <p:nvPr>
            <p:ph type="ftr" sz="quarter" idx="11"/>
          </p:nvPr>
        </p:nvSpPr>
        <p:spPr>
          <a:xfrm>
            <a:off x="3636420" y="6371988"/>
            <a:ext cx="5183489" cy="365125"/>
          </a:xfrm>
        </p:spPr>
        <p:txBody>
          <a:bodyPr/>
          <a:lstStyle/>
          <a:p>
            <a:r>
              <a:rPr lang="en-US" sz="1200" dirty="0" smtClean="0">
                <a:latin typeface="Times New Roman" panose="02020603050405020304" pitchFamily="18" charset="0"/>
                <a:cs typeface="Times New Roman" panose="02020603050405020304" pitchFamily="18" charset="0"/>
              </a:rPr>
              <a:t>OPEN – C&amp;HR – 1-47                                                  </a:t>
            </a:r>
            <a:r>
              <a:rPr lang="en-US" sz="1000" dirty="0" smtClean="0">
                <a:latin typeface="Times New Roman" panose="02020603050405020304" pitchFamily="18" charset="0"/>
                <a:cs typeface="Times New Roman" panose="02020603050405020304" pitchFamily="18" charset="0"/>
              </a:rPr>
              <a:t>April 11, 2019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23007034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Vesting </a:t>
            </a:r>
            <a:endParaRPr lang="en-US" b="1" dirty="0"/>
          </a:p>
        </p:txBody>
      </p:sp>
      <p:sp>
        <p:nvSpPr>
          <p:cNvPr id="3" name="Content Placeholder 2"/>
          <p:cNvSpPr>
            <a:spLocks noGrp="1"/>
          </p:cNvSpPr>
          <p:nvPr>
            <p:ph idx="1"/>
          </p:nvPr>
        </p:nvSpPr>
        <p:spPr/>
        <p:txBody>
          <a:bodyPr>
            <a:normAutofit lnSpcReduction="10000"/>
          </a:bodyPr>
          <a:lstStyle/>
          <a:p>
            <a:pPr marL="0" indent="0">
              <a:buNone/>
            </a:pPr>
            <a:r>
              <a:rPr lang="en-US" sz="1800" dirty="0"/>
              <a:t>The following applies to employees </a:t>
            </a:r>
            <a:r>
              <a:rPr lang="en-US" sz="1800" dirty="0" smtClean="0"/>
              <a:t>hired or rehired </a:t>
            </a:r>
            <a:r>
              <a:rPr lang="en-US" sz="1800" dirty="0"/>
              <a:t>on or after October 1, 2019:</a:t>
            </a:r>
          </a:p>
          <a:p>
            <a:pPr marL="0" indent="0">
              <a:buNone/>
            </a:pPr>
            <a:endParaRPr lang="en-US" sz="1800" dirty="0" smtClean="0"/>
          </a:p>
          <a:p>
            <a:pPr lvl="1">
              <a:buFont typeface="Wingdings" panose="05000000000000000000" pitchFamily="2" charset="2"/>
              <a:buChar char="§"/>
            </a:pPr>
            <a:r>
              <a:rPr lang="en-US" dirty="0" smtClean="0"/>
              <a:t>3 </a:t>
            </a:r>
            <a:r>
              <a:rPr lang="en-US" dirty="0"/>
              <a:t>year cliff vesting </a:t>
            </a:r>
            <a:r>
              <a:rPr lang="en-US" dirty="0" smtClean="0"/>
              <a:t>for </a:t>
            </a:r>
            <a:r>
              <a:rPr lang="en-US" dirty="0"/>
              <a:t>employer contributions </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Previously </a:t>
            </a:r>
            <a:r>
              <a:rPr lang="en-US" dirty="0"/>
              <a:t>vested rehired employees will automatically be vested in the defined contribution plan upon </a:t>
            </a:r>
            <a:r>
              <a:rPr lang="en-US" dirty="0" smtClean="0"/>
              <a:t>rehire</a:t>
            </a:r>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Leaves </a:t>
            </a:r>
            <a:r>
              <a:rPr lang="en-US" dirty="0"/>
              <a:t>will be creditable towards vesting </a:t>
            </a:r>
            <a:endParaRPr lang="en-US" dirty="0" smtClean="0"/>
          </a:p>
          <a:p>
            <a:pPr lvl="1">
              <a:buFont typeface="Wingdings" panose="05000000000000000000" pitchFamily="2" charset="2"/>
              <a:buChar char="§"/>
            </a:pPr>
            <a:endParaRPr lang="en-US" dirty="0" smtClean="0"/>
          </a:p>
          <a:p>
            <a:pPr lvl="1">
              <a:buFont typeface="Wingdings" panose="05000000000000000000" pitchFamily="2" charset="2"/>
              <a:buChar char="§"/>
            </a:pPr>
            <a:r>
              <a:rPr lang="en-US" dirty="0" smtClean="0"/>
              <a:t>Prior </a:t>
            </a:r>
            <a:r>
              <a:rPr lang="en-US" dirty="0"/>
              <a:t>periods of service within the last 5 years of the most recent date of hire will be considered for </a:t>
            </a:r>
            <a:r>
              <a:rPr lang="en-US" dirty="0" smtClean="0"/>
              <a:t>vesting </a:t>
            </a:r>
            <a:endParaRPr lang="en-US" dirty="0"/>
          </a:p>
          <a:p>
            <a:pPr lvl="2">
              <a:buFont typeface="Courier New" panose="02070309020205020404" pitchFamily="49" charset="0"/>
              <a:buChar char="o"/>
            </a:pPr>
            <a:r>
              <a:rPr lang="en-US" sz="1800" dirty="0"/>
              <a:t>If a non-vested prior participant is rehired more than five years after his or her date of termination, then service credit earned before such participant's termination date will be disregarded</a:t>
            </a:r>
          </a:p>
          <a:p>
            <a:pPr lvl="1"/>
            <a:endParaRPr lang="en-US" sz="1900" dirty="0"/>
          </a:p>
          <a:p>
            <a:endParaRPr lang="en-US" dirty="0"/>
          </a:p>
          <a:p>
            <a:endParaRPr lang="en-US" dirty="0"/>
          </a:p>
        </p:txBody>
      </p:sp>
      <p:sp>
        <p:nvSpPr>
          <p:cNvPr id="5" name="Footer Placeholder 4"/>
          <p:cNvSpPr>
            <a:spLocks noGrp="1"/>
          </p:cNvSpPr>
          <p:nvPr>
            <p:ph type="ftr" sz="quarter" idx="11"/>
          </p:nvPr>
        </p:nvSpPr>
        <p:spPr>
          <a:xfrm>
            <a:off x="3636420" y="6371988"/>
            <a:ext cx="5183489" cy="365125"/>
          </a:xfrm>
        </p:spPr>
        <p:txBody>
          <a:bodyPr/>
          <a:lstStyle/>
          <a:p>
            <a:r>
              <a:rPr lang="en-US" sz="1200" dirty="0" smtClean="0">
                <a:latin typeface="Times New Roman" panose="02020603050405020304" pitchFamily="18" charset="0"/>
                <a:cs typeface="Times New Roman" panose="02020603050405020304" pitchFamily="18" charset="0"/>
              </a:rPr>
              <a:t>OPEN – C&amp;HR – 1-48                                                   </a:t>
            </a:r>
            <a:r>
              <a:rPr lang="en-US" sz="1000" dirty="0" smtClean="0">
                <a:latin typeface="Times New Roman" panose="02020603050405020304" pitchFamily="18" charset="0"/>
                <a:cs typeface="Times New Roman" panose="02020603050405020304" pitchFamily="18" charset="0"/>
              </a:rPr>
              <a:t>April 11, 2019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193843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t>Additional Plan Enhancements</a:t>
            </a:r>
            <a:endParaRPr lang="en-US" b="1" dirty="0"/>
          </a:p>
        </p:txBody>
      </p:sp>
      <p:sp>
        <p:nvSpPr>
          <p:cNvPr id="3" name="Content Placeholder 2"/>
          <p:cNvSpPr>
            <a:spLocks noGrp="1"/>
          </p:cNvSpPr>
          <p:nvPr>
            <p:ph idx="1"/>
          </p:nvPr>
        </p:nvSpPr>
        <p:spPr>
          <a:xfrm>
            <a:off x="628650" y="1524683"/>
            <a:ext cx="7886700" cy="4783520"/>
          </a:xfrm>
        </p:spPr>
        <p:txBody>
          <a:bodyPr>
            <a:normAutofit lnSpcReduction="10000"/>
          </a:bodyPr>
          <a:lstStyle/>
          <a:p>
            <a:r>
              <a:rPr lang="en-US" sz="1800" dirty="0"/>
              <a:t>Forfeiture Language</a:t>
            </a:r>
          </a:p>
          <a:p>
            <a:pPr lvl="1"/>
            <a:r>
              <a:rPr lang="en-US" dirty="0"/>
              <a:t>Enhance language to further outline acceptable usage of forfeiture dollars </a:t>
            </a:r>
            <a:endParaRPr lang="en-US" dirty="0" smtClean="0"/>
          </a:p>
          <a:p>
            <a:pPr lvl="1"/>
            <a:endParaRPr lang="en-US" dirty="0"/>
          </a:p>
          <a:p>
            <a:r>
              <a:rPr lang="en-US" sz="1800" dirty="0"/>
              <a:t>Loan </a:t>
            </a:r>
            <a:r>
              <a:rPr lang="en-US" sz="1800" dirty="0" smtClean="0"/>
              <a:t>provision – 403(b)</a:t>
            </a:r>
            <a:endParaRPr lang="en-US" sz="1800" dirty="0"/>
          </a:p>
          <a:p>
            <a:pPr lvl="1"/>
            <a:r>
              <a:rPr lang="en-US" dirty="0"/>
              <a:t>Add language to limit the number of active loans </a:t>
            </a:r>
            <a:r>
              <a:rPr lang="en-US" dirty="0" smtClean="0"/>
              <a:t>allowed</a:t>
            </a:r>
          </a:p>
          <a:p>
            <a:pPr lvl="1"/>
            <a:r>
              <a:rPr lang="en-US" dirty="0" smtClean="0"/>
              <a:t>Mirrors current language in the 401(a) plan</a:t>
            </a:r>
            <a:endParaRPr lang="en-US" dirty="0"/>
          </a:p>
          <a:p>
            <a:pPr marL="342900" lvl="1" indent="0">
              <a:buNone/>
            </a:pPr>
            <a:endParaRPr lang="en-US" dirty="0"/>
          </a:p>
          <a:p>
            <a:r>
              <a:rPr lang="en-US" sz="1800" dirty="0"/>
              <a:t>Hardship </a:t>
            </a:r>
            <a:r>
              <a:rPr lang="en-US" sz="1800" dirty="0" smtClean="0"/>
              <a:t>provision – 403(b)</a:t>
            </a:r>
            <a:endParaRPr lang="en-US" sz="1800" dirty="0"/>
          </a:p>
          <a:p>
            <a:pPr lvl="1"/>
            <a:r>
              <a:rPr lang="en-US" dirty="0"/>
              <a:t>Remove 6 month suspension of elective deferrals language (IRS Rule change, required for compliance</a:t>
            </a:r>
            <a:r>
              <a:rPr lang="en-US" dirty="0" smtClean="0"/>
              <a:t>)</a:t>
            </a:r>
          </a:p>
          <a:p>
            <a:pPr marL="0" indent="0">
              <a:buNone/>
            </a:pPr>
            <a:endParaRPr lang="en-US" dirty="0" smtClean="0"/>
          </a:p>
          <a:p>
            <a:r>
              <a:rPr lang="en-US" dirty="0" smtClean="0"/>
              <a:t>Final Payment to Deceased Qualified Member</a:t>
            </a:r>
          </a:p>
          <a:p>
            <a:pPr lvl="1"/>
            <a:r>
              <a:rPr lang="en-US" dirty="0" smtClean="0"/>
              <a:t>Allow </a:t>
            </a:r>
            <a:r>
              <a:rPr lang="en-US" dirty="0"/>
              <a:t>for final pay for deceased retirees to no longer be recalled, prorated to the date of passing and reissued, but instead to extend to the end of the month in which the retiree passes. </a:t>
            </a:r>
          </a:p>
          <a:p>
            <a:pPr lvl="1"/>
            <a:endParaRPr lang="en-US" dirty="0"/>
          </a:p>
          <a:p>
            <a:pPr lvl="1"/>
            <a:endParaRPr lang="en-US" sz="1900" dirty="0"/>
          </a:p>
          <a:p>
            <a:endParaRPr lang="en-US" dirty="0"/>
          </a:p>
        </p:txBody>
      </p:sp>
      <p:sp>
        <p:nvSpPr>
          <p:cNvPr id="5" name="Footer Placeholder 4"/>
          <p:cNvSpPr>
            <a:spLocks noGrp="1"/>
          </p:cNvSpPr>
          <p:nvPr>
            <p:ph type="ftr" sz="quarter" idx="11"/>
          </p:nvPr>
        </p:nvSpPr>
        <p:spPr>
          <a:xfrm>
            <a:off x="3636420" y="6371988"/>
            <a:ext cx="5183489" cy="365125"/>
          </a:xfrm>
        </p:spPr>
        <p:txBody>
          <a:bodyPr/>
          <a:lstStyle/>
          <a:p>
            <a:r>
              <a:rPr lang="en-US" sz="1200" dirty="0" smtClean="0">
                <a:latin typeface="Times New Roman" panose="02020603050405020304" pitchFamily="18" charset="0"/>
                <a:cs typeface="Times New Roman" panose="02020603050405020304" pitchFamily="18" charset="0"/>
              </a:rPr>
              <a:t>OPEN – C&amp;HR – 1-49                                                  </a:t>
            </a:r>
            <a:r>
              <a:rPr lang="en-US" sz="1000" dirty="0" smtClean="0">
                <a:latin typeface="Times New Roman" panose="02020603050405020304" pitchFamily="18" charset="0"/>
                <a:cs typeface="Times New Roman" panose="02020603050405020304" pitchFamily="18" charset="0"/>
              </a:rPr>
              <a:t>April 11, 2019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770184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4"/>
          <p:cNvSpPr>
            <a:spLocks noGrp="1"/>
          </p:cNvSpPr>
          <p:nvPr>
            <p:ph type="ftr" sz="quarter" idx="11"/>
          </p:nvPr>
        </p:nvSpPr>
        <p:spPr>
          <a:xfrm>
            <a:off x="3636420" y="6371988"/>
            <a:ext cx="5183489" cy="365125"/>
          </a:xfrm>
        </p:spPr>
        <p:txBody>
          <a:bodyPr/>
          <a:lstStyle/>
          <a:p>
            <a:r>
              <a:rPr lang="en-US" sz="1200" dirty="0" smtClean="0">
                <a:latin typeface="Times New Roman" panose="02020603050405020304" pitchFamily="18" charset="0"/>
                <a:cs typeface="Times New Roman" panose="02020603050405020304" pitchFamily="18" charset="0"/>
              </a:rPr>
              <a:t>OPEN – C&amp;HR – 1-50                                                 </a:t>
            </a:r>
            <a:r>
              <a:rPr lang="en-US" sz="1000" dirty="0" smtClean="0">
                <a:latin typeface="Times New Roman" panose="02020603050405020304" pitchFamily="18" charset="0"/>
                <a:cs typeface="Times New Roman" panose="02020603050405020304" pitchFamily="18" charset="0"/>
              </a:rPr>
              <a:t>April 11, 2019      </a:t>
            </a:r>
            <a:endParaRPr lang="en-US" sz="10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369661268"/>
      </p:ext>
    </p:extLst>
  </p:cSld>
  <p:clrMapOvr>
    <a:masterClrMapping/>
  </p:clrMapOvr>
  <p:timing>
    <p:tnLst>
      <p:par>
        <p:cTn id="1" dur="indefinite" restart="never" nodeType="tmRoot"/>
      </p:par>
    </p:tnLst>
  </p:timing>
</p:sld>
</file>

<file path=ppt/theme/theme1.xml><?xml version="1.0" encoding="utf-8"?>
<a:theme xmlns:a="http://schemas.openxmlformats.org/drawingml/2006/main" name="PPT3">
  <a:themeElements>
    <a:clrScheme name="Custom 18">
      <a:dk1>
        <a:sysClr val="windowText" lastClr="000000"/>
      </a:dk1>
      <a:lt1>
        <a:sysClr val="window" lastClr="FFFFFF"/>
      </a:lt1>
      <a:dk2>
        <a:srgbClr val="2D3D54"/>
      </a:dk2>
      <a:lt2>
        <a:srgbClr val="F1B82D"/>
      </a:lt2>
      <a:accent1>
        <a:srgbClr val="64697C"/>
      </a:accent1>
      <a:accent2>
        <a:srgbClr val="F6CD79"/>
      </a:accent2>
      <a:accent3>
        <a:srgbClr val="B3B2C0"/>
      </a:accent3>
      <a:accent4>
        <a:srgbClr val="F9E2B6"/>
      </a:accent4>
      <a:accent5>
        <a:srgbClr val="DADBE0"/>
      </a:accent5>
      <a:accent6>
        <a:srgbClr val="FDF4E5"/>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PT3" id="{7FE74655-794C-4481-922E-CC734C181018}" vid="{14F2B490-6A74-4735-8167-50AFA579EA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44BF657EF1EEE547970F530E039D38EB" ma:contentTypeVersion="1" ma:contentTypeDescription="Create a new document." ma:contentTypeScope="" ma:versionID="d2a8b89cc32a75c4aaca3cfd2bdbcc3b">
  <xsd:schema xmlns:xsd="http://www.w3.org/2001/XMLSchema" xmlns:xs="http://www.w3.org/2001/XMLSchema" xmlns:p="http://schemas.microsoft.com/office/2006/metadata/properties" targetNamespace="http://schemas.microsoft.com/office/2006/metadata/properties" ma:root="true" ma:fieldsID="6834f8c0c0eabdc6c42b2f987c760c09">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BD381721-C195-4514-9B6F-67F501FDB4F0}"/>
</file>

<file path=customXml/itemProps2.xml><?xml version="1.0" encoding="utf-8"?>
<ds:datastoreItem xmlns:ds="http://schemas.openxmlformats.org/officeDocument/2006/customXml" ds:itemID="{7F6559C7-A808-4996-BDF9-FD6BB8F5FEB0}"/>
</file>

<file path=customXml/itemProps3.xml><?xml version="1.0" encoding="utf-8"?>
<ds:datastoreItem xmlns:ds="http://schemas.openxmlformats.org/officeDocument/2006/customXml" ds:itemID="{09334EF0-A2CC-4FCB-AD4B-D7741F1BEBAF}"/>
</file>

<file path=docProps/app.xml><?xml version="1.0" encoding="utf-8"?>
<Properties xmlns="http://schemas.openxmlformats.org/officeDocument/2006/extended-properties" xmlns:vt="http://schemas.openxmlformats.org/officeDocument/2006/docPropsVTypes">
  <Template>PPT3</Template>
  <TotalTime>2310</TotalTime>
  <Words>492</Words>
  <Application>Microsoft Office PowerPoint</Application>
  <PresentationFormat>On-screen Show (4:3)</PresentationFormat>
  <Paragraphs>68</Paragraphs>
  <Slides>8</Slides>
  <Notes>8</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8</vt:i4>
      </vt:variant>
    </vt:vector>
  </HeadingPairs>
  <TitlesOfParts>
    <vt:vector size="14" baseType="lpstr">
      <vt:lpstr>Arial</vt:lpstr>
      <vt:lpstr>Calibri</vt:lpstr>
      <vt:lpstr>Courier New</vt:lpstr>
      <vt:lpstr>Times New Roman</vt:lpstr>
      <vt:lpstr>Wingdings</vt:lpstr>
      <vt:lpstr>PPT3</vt:lpstr>
      <vt:lpstr>Revisions to Retirement     Plan Documents</vt:lpstr>
      <vt:lpstr>Timeline Recap</vt:lpstr>
      <vt:lpstr>1. Introduce a new defined contribution plan to  employees hired or rehired on or after October 1, 2019, and  2. Close the defined benefit plan for individuals hired or rehired on or after October 1, 2019. </vt:lpstr>
      <vt:lpstr>Plan Eligibility</vt:lpstr>
      <vt:lpstr>Employee &amp; University Contributions</vt:lpstr>
      <vt:lpstr>Vesting </vt:lpstr>
      <vt:lpstr>Additional Plan Enhancements</vt:lpstr>
      <vt:lpstr>PowerPoint Presentation</vt:lpstr>
    </vt:vector>
  </TitlesOfParts>
  <Company>University of Missouri System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University of Missouri System</dc:title>
  <dc:creator>University of Missouri System</dc:creator>
  <cp:lastModifiedBy>Harmon, Cindy S. (Curators)</cp:lastModifiedBy>
  <cp:revision>217</cp:revision>
  <cp:lastPrinted>2017-03-14T18:08:43Z</cp:lastPrinted>
  <dcterms:created xsi:type="dcterms:W3CDTF">2017-03-12T19:27:26Z</dcterms:created>
  <dcterms:modified xsi:type="dcterms:W3CDTF">2019-03-22T18:42:32Z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0x01010044BF657EF1EEE547970F530E039D38EB</vt:lpwstr>
  </property>
  <property fmtid="{D5CDD505-2E9C-101B-9397-08002B2CF9AE}" pid="3" name="Order">
    <vt:r8>7200</vt:r8>
  </property>
  <property fmtid="{D5CDD505-2E9C-101B-9397-08002B2CF9AE}" pid="5" name="xd_ProgID">
    <vt:lpwstr/>
  </property>
  <property fmtid="{D5CDD505-2E9C-101B-9397-08002B2CF9AE}" pid="6" name="_SourceUrl">
    <vt:lpwstr/>
  </property>
  <property fmtid="{D5CDD505-2E9C-101B-9397-08002B2CF9AE}" pid="7" name="_SharedFileIndex">
    <vt:lpwstr/>
  </property>
  <property fmtid="{D5CDD505-2E9C-101B-9397-08002B2CF9AE}" pid="8" name="TemplateUrl">
    <vt:lpwstr/>
  </property>
</Properties>
</file>